
<file path=[Content_Types].xml><?xml version="1.0" encoding="utf-8"?>
<Types xmlns="http://schemas.openxmlformats.org/package/2006/content-types">
  <Default ContentType="application/x-fontdata" Extension="fntdata"/>
  <Default ContentType="image/gif" Extension="gif"/>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Bobby Jones Soft" charset="1" panose="00000000000000000000"/>
      <p:regular r:id="rId21"/>
    </p:embeddedFont>
    <p:embeddedFont>
      <p:font typeface="Darker Grotesque Bold" charset="1" panose="00000000000000000000"/>
      <p:regular r:id="rId22"/>
    </p:embeddedFont>
    <p:embeddedFont>
      <p:font typeface="Hussar Bold" charset="1" panose="000008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IEcXSV54.mp4>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gif>
</file>

<file path=ppt/media/image3.pn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8.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7.png" Type="http://schemas.openxmlformats.org/officeDocument/2006/relationships/image"/><Relationship Id="rId7" Target="../media/image1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8.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3.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21.jpeg" Type="http://schemas.openxmlformats.org/officeDocument/2006/relationships/image"/><Relationship Id="rId7" Target="../media/VAGIEcXSV54.mp4" Type="http://schemas.openxmlformats.org/officeDocument/2006/relationships/video"/><Relationship Id="rId8" Target="../media/VAGIEcXSV54.mp4" Type="http://schemas.microsoft.com/office/2007/relationships/media"/></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media/image3.pn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8.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8.png" Type="http://schemas.openxmlformats.org/officeDocument/2006/relationships/image"/><Relationship Id="rId6" Target="../media/image22.png" Type="http://schemas.openxmlformats.org/officeDocument/2006/relationships/image"/><Relationship Id="rId7" Target="../media/image23.gif"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media/image8.pn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8.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media/image3.pn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8.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8.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3.png" Type="http://schemas.openxmlformats.org/officeDocument/2006/relationships/image"/><Relationship Id="rId7"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8.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86CEE4"/>
        </a:solidFill>
      </p:bgPr>
    </p:bg>
    <p:spTree>
      <p:nvGrpSpPr>
        <p:cNvPr id="1" name=""/>
        <p:cNvGrpSpPr/>
        <p:nvPr/>
      </p:nvGrpSpPr>
      <p:grpSpPr>
        <a:xfrm>
          <a:off x="0" y="0"/>
          <a:ext cx="0" cy="0"/>
          <a:chOff x="0" y="0"/>
          <a:chExt cx="0" cy="0"/>
        </a:xfrm>
      </p:grpSpPr>
      <p:sp>
        <p:nvSpPr>
          <p:cNvPr name="Freeform 2" id="2"/>
          <p:cNvSpPr/>
          <p:nvPr/>
        </p:nvSpPr>
        <p:spPr>
          <a:xfrm flipH="false" flipV="false" rot="0">
            <a:off x="386397" y="6860435"/>
            <a:ext cx="18288000" cy="5305425"/>
          </a:xfrm>
          <a:custGeom>
            <a:avLst/>
            <a:gdLst/>
            <a:ahLst/>
            <a:cxnLst/>
            <a:rect r="r" b="b" t="t" l="l"/>
            <a:pathLst>
              <a:path h="5305425" w="18288000">
                <a:moveTo>
                  <a:pt x="0" y="0"/>
                </a:moveTo>
                <a:lnTo>
                  <a:pt x="18288000" y="0"/>
                </a:lnTo>
                <a:lnTo>
                  <a:pt x="18288000" y="5305425"/>
                </a:lnTo>
                <a:lnTo>
                  <a:pt x="0" y="5305425"/>
                </a:lnTo>
                <a:lnTo>
                  <a:pt x="0" y="0"/>
                </a:lnTo>
                <a:close/>
              </a:path>
            </a:pathLst>
          </a:custGeom>
          <a:blipFill>
            <a:blip r:embed="rId2"/>
            <a:stretch>
              <a:fillRect l="0" t="0" r="0" b="0"/>
            </a:stretch>
          </a:blipFill>
        </p:spPr>
      </p:sp>
      <p:sp>
        <p:nvSpPr>
          <p:cNvPr name="Freeform 3" id="3"/>
          <p:cNvSpPr/>
          <p:nvPr/>
        </p:nvSpPr>
        <p:spPr>
          <a:xfrm flipH="false" flipV="false" rot="0">
            <a:off x="12296775" y="-65595"/>
            <a:ext cx="8303481" cy="10422780"/>
          </a:xfrm>
          <a:custGeom>
            <a:avLst/>
            <a:gdLst/>
            <a:ahLst/>
            <a:cxnLst/>
            <a:rect r="r" b="b" t="t" l="l"/>
            <a:pathLst>
              <a:path h="10422780" w="8303481">
                <a:moveTo>
                  <a:pt x="0" y="0"/>
                </a:moveTo>
                <a:lnTo>
                  <a:pt x="8303481" y="0"/>
                </a:lnTo>
                <a:lnTo>
                  <a:pt x="8303481" y="10422780"/>
                </a:lnTo>
                <a:lnTo>
                  <a:pt x="0" y="10422780"/>
                </a:lnTo>
                <a:lnTo>
                  <a:pt x="0" y="0"/>
                </a:lnTo>
                <a:close/>
              </a:path>
            </a:pathLst>
          </a:custGeom>
          <a:blipFill>
            <a:blip r:embed="rId3"/>
            <a:stretch>
              <a:fillRect l="0" t="0" r="0" b="0"/>
            </a:stretch>
          </a:blipFill>
        </p:spPr>
      </p:sp>
      <p:sp>
        <p:nvSpPr>
          <p:cNvPr name="Freeform 4" id="4"/>
          <p:cNvSpPr/>
          <p:nvPr/>
        </p:nvSpPr>
        <p:spPr>
          <a:xfrm flipH="false" flipV="false" rot="0">
            <a:off x="-1860419" y="-132353"/>
            <a:ext cx="7638892" cy="10689994"/>
          </a:xfrm>
          <a:custGeom>
            <a:avLst/>
            <a:gdLst/>
            <a:ahLst/>
            <a:cxnLst/>
            <a:rect r="r" b="b" t="t" l="l"/>
            <a:pathLst>
              <a:path h="10689994" w="7638892">
                <a:moveTo>
                  <a:pt x="0" y="0"/>
                </a:moveTo>
                <a:lnTo>
                  <a:pt x="7638892" y="0"/>
                </a:lnTo>
                <a:lnTo>
                  <a:pt x="7638892" y="10689995"/>
                </a:lnTo>
                <a:lnTo>
                  <a:pt x="0" y="10689995"/>
                </a:lnTo>
                <a:lnTo>
                  <a:pt x="0" y="0"/>
                </a:lnTo>
                <a:close/>
              </a:path>
            </a:pathLst>
          </a:custGeom>
          <a:blipFill>
            <a:blip r:embed="rId4"/>
            <a:stretch>
              <a:fillRect l="0" t="0" r="0" b="0"/>
            </a:stretch>
          </a:blipFill>
        </p:spPr>
      </p:sp>
      <p:sp>
        <p:nvSpPr>
          <p:cNvPr name="Freeform 5" id="5"/>
          <p:cNvSpPr/>
          <p:nvPr/>
        </p:nvSpPr>
        <p:spPr>
          <a:xfrm flipH="false" flipV="false" rot="0">
            <a:off x="4736074" y="2420382"/>
            <a:ext cx="1254728" cy="1076785"/>
          </a:xfrm>
          <a:custGeom>
            <a:avLst/>
            <a:gdLst/>
            <a:ahLst/>
            <a:cxnLst/>
            <a:rect r="r" b="b" t="t" l="l"/>
            <a:pathLst>
              <a:path h="1076785" w="1254728">
                <a:moveTo>
                  <a:pt x="0" y="0"/>
                </a:moveTo>
                <a:lnTo>
                  <a:pt x="1254728" y="0"/>
                </a:lnTo>
                <a:lnTo>
                  <a:pt x="1254728" y="1076785"/>
                </a:lnTo>
                <a:lnTo>
                  <a:pt x="0" y="107678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6190827" y="2765573"/>
            <a:ext cx="5906345" cy="1663213"/>
          </a:xfrm>
          <a:prstGeom prst="rect">
            <a:avLst/>
          </a:prstGeom>
        </p:spPr>
        <p:txBody>
          <a:bodyPr anchor="t" rtlCol="false" tIns="0" lIns="0" bIns="0" rIns="0">
            <a:spAutoFit/>
          </a:bodyPr>
          <a:lstStyle/>
          <a:p>
            <a:pPr algn="ctr">
              <a:lnSpc>
                <a:spcPts val="9611"/>
              </a:lnSpc>
            </a:pPr>
            <a:r>
              <a:rPr lang="en-US" sz="10012" spc="180">
                <a:solidFill>
                  <a:srgbClr val="F2F2F2"/>
                </a:solidFill>
                <a:latin typeface="Bobby Jones Soft"/>
              </a:rPr>
              <a:t>KELOMPOK</a:t>
            </a:r>
          </a:p>
        </p:txBody>
      </p:sp>
      <p:sp>
        <p:nvSpPr>
          <p:cNvPr name="TextBox 7" id="7"/>
          <p:cNvSpPr txBox="true"/>
          <p:nvPr/>
        </p:nvSpPr>
        <p:spPr>
          <a:xfrm rot="0">
            <a:off x="5074456" y="4305900"/>
            <a:ext cx="8139089" cy="1428054"/>
          </a:xfrm>
          <a:prstGeom prst="rect">
            <a:avLst/>
          </a:prstGeom>
        </p:spPr>
        <p:txBody>
          <a:bodyPr anchor="t" rtlCol="false" tIns="0" lIns="0" bIns="0" rIns="0">
            <a:spAutoFit/>
          </a:bodyPr>
          <a:lstStyle/>
          <a:p>
            <a:pPr algn="ctr">
              <a:lnSpc>
                <a:spcPts val="10478"/>
              </a:lnSpc>
            </a:pPr>
            <a:r>
              <a:rPr lang="en-US" sz="10914" spc="196">
                <a:solidFill>
                  <a:srgbClr val="F2F2F2"/>
                </a:solidFill>
                <a:latin typeface="Bobby Jones Soft"/>
              </a:rPr>
              <a:t>RAMAL CUACA</a:t>
            </a:r>
          </a:p>
        </p:txBody>
      </p:sp>
      <p:sp>
        <p:nvSpPr>
          <p:cNvPr name="Freeform 8" id="8"/>
          <p:cNvSpPr/>
          <p:nvPr/>
        </p:nvSpPr>
        <p:spPr>
          <a:xfrm flipH="false" flipV="false" rot="-5038907">
            <a:off x="12683711" y="4594031"/>
            <a:ext cx="1731777" cy="1486179"/>
          </a:xfrm>
          <a:custGeom>
            <a:avLst/>
            <a:gdLst/>
            <a:ahLst/>
            <a:cxnLst/>
            <a:rect r="r" b="b" t="t" l="l"/>
            <a:pathLst>
              <a:path h="1486179" w="1731777">
                <a:moveTo>
                  <a:pt x="0" y="0"/>
                </a:moveTo>
                <a:lnTo>
                  <a:pt x="1731776" y="0"/>
                </a:lnTo>
                <a:lnTo>
                  <a:pt x="1731776" y="1486179"/>
                </a:lnTo>
                <a:lnTo>
                  <a:pt x="0" y="148617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497948">
            <a:off x="3520962" y="3743730"/>
            <a:ext cx="1572048" cy="1308730"/>
          </a:xfrm>
          <a:custGeom>
            <a:avLst/>
            <a:gdLst/>
            <a:ahLst/>
            <a:cxnLst/>
            <a:rect r="r" b="b" t="t" l="l"/>
            <a:pathLst>
              <a:path h="1308730" w="1572048">
                <a:moveTo>
                  <a:pt x="0" y="0"/>
                </a:moveTo>
                <a:lnTo>
                  <a:pt x="1572048" y="0"/>
                </a:lnTo>
                <a:lnTo>
                  <a:pt x="1572048" y="1308731"/>
                </a:lnTo>
                <a:lnTo>
                  <a:pt x="0" y="130873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0" id="10"/>
          <p:cNvSpPr/>
          <p:nvPr/>
        </p:nvSpPr>
        <p:spPr>
          <a:xfrm flipH="false" flipV="false" rot="-750726">
            <a:off x="12192982" y="2873193"/>
            <a:ext cx="1293436" cy="1076785"/>
          </a:xfrm>
          <a:custGeom>
            <a:avLst/>
            <a:gdLst/>
            <a:ahLst/>
            <a:cxnLst/>
            <a:rect r="r" b="b" t="t" l="l"/>
            <a:pathLst>
              <a:path h="1076785" w="1293436">
                <a:moveTo>
                  <a:pt x="0" y="0"/>
                </a:moveTo>
                <a:lnTo>
                  <a:pt x="1293436" y="0"/>
                </a:lnTo>
                <a:lnTo>
                  <a:pt x="1293436" y="1076785"/>
                </a:lnTo>
                <a:lnTo>
                  <a:pt x="0" y="107678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1" id="11"/>
          <p:cNvSpPr/>
          <p:nvPr/>
        </p:nvSpPr>
        <p:spPr>
          <a:xfrm flipH="false" flipV="false" rot="0">
            <a:off x="6915150" y="1028700"/>
            <a:ext cx="4457700" cy="1360254"/>
          </a:xfrm>
          <a:custGeom>
            <a:avLst/>
            <a:gdLst/>
            <a:ahLst/>
            <a:cxnLst/>
            <a:rect r="r" b="b" t="t" l="l"/>
            <a:pathLst>
              <a:path h="1360254" w="4457700">
                <a:moveTo>
                  <a:pt x="0" y="0"/>
                </a:moveTo>
                <a:lnTo>
                  <a:pt x="4457700" y="0"/>
                </a:lnTo>
                <a:lnTo>
                  <a:pt x="4457700" y="1360254"/>
                </a:lnTo>
                <a:lnTo>
                  <a:pt x="0" y="1360254"/>
                </a:lnTo>
                <a:lnTo>
                  <a:pt x="0" y="0"/>
                </a:lnTo>
                <a:close/>
              </a:path>
            </a:pathLst>
          </a:custGeom>
          <a:blipFill>
            <a:blip r:embed="rId9"/>
            <a:stretch>
              <a:fillRect l="0" t="0" r="0" b="0"/>
            </a:stretch>
          </a:blipFill>
        </p:spPr>
      </p:sp>
      <p:sp>
        <p:nvSpPr>
          <p:cNvPr name="TextBox 12" id="12"/>
          <p:cNvSpPr txBox="true"/>
          <p:nvPr/>
        </p:nvSpPr>
        <p:spPr>
          <a:xfrm rot="0">
            <a:off x="3627156" y="5619654"/>
            <a:ext cx="11033687" cy="625172"/>
          </a:xfrm>
          <a:prstGeom prst="rect">
            <a:avLst/>
          </a:prstGeom>
        </p:spPr>
        <p:txBody>
          <a:bodyPr anchor="t" rtlCol="false" tIns="0" lIns="0" bIns="0" rIns="0">
            <a:spAutoFit/>
          </a:bodyPr>
          <a:lstStyle/>
          <a:p>
            <a:pPr algn="ctr">
              <a:lnSpc>
                <a:spcPts val="4690"/>
              </a:lnSpc>
            </a:pPr>
            <a:r>
              <a:rPr lang="en-US" sz="4885">
                <a:solidFill>
                  <a:srgbClr val="F2F2F2"/>
                </a:solidFill>
                <a:latin typeface="Darker Grotesque Bold"/>
              </a:rPr>
              <a:t>Disusun oleh:</a:t>
            </a:r>
          </a:p>
        </p:txBody>
      </p:sp>
      <p:sp>
        <p:nvSpPr>
          <p:cNvPr name="Freeform 13" id="13"/>
          <p:cNvSpPr/>
          <p:nvPr/>
        </p:nvSpPr>
        <p:spPr>
          <a:xfrm flipH="false" flipV="false" rot="0">
            <a:off x="1365239" y="4944167"/>
            <a:ext cx="3050736" cy="930923"/>
          </a:xfrm>
          <a:custGeom>
            <a:avLst/>
            <a:gdLst/>
            <a:ahLst/>
            <a:cxnLst/>
            <a:rect r="r" b="b" t="t" l="l"/>
            <a:pathLst>
              <a:path h="930923" w="3050736">
                <a:moveTo>
                  <a:pt x="0" y="0"/>
                </a:moveTo>
                <a:lnTo>
                  <a:pt x="3050735" y="0"/>
                </a:lnTo>
                <a:lnTo>
                  <a:pt x="3050735" y="930923"/>
                </a:lnTo>
                <a:lnTo>
                  <a:pt x="0" y="930923"/>
                </a:lnTo>
                <a:lnTo>
                  <a:pt x="0" y="0"/>
                </a:lnTo>
                <a:close/>
              </a:path>
            </a:pathLst>
          </a:custGeom>
          <a:blipFill>
            <a:blip r:embed="rId9"/>
            <a:stretch>
              <a:fillRect l="0" t="0" r="0" b="0"/>
            </a:stretch>
          </a:blipFill>
        </p:spPr>
      </p:sp>
      <p:sp>
        <p:nvSpPr>
          <p:cNvPr name="Freeform 14" id="14"/>
          <p:cNvSpPr/>
          <p:nvPr/>
        </p:nvSpPr>
        <p:spPr>
          <a:xfrm flipH="false" flipV="false" rot="0">
            <a:off x="14660844" y="5409629"/>
            <a:ext cx="2096228" cy="639658"/>
          </a:xfrm>
          <a:custGeom>
            <a:avLst/>
            <a:gdLst/>
            <a:ahLst/>
            <a:cxnLst/>
            <a:rect r="r" b="b" t="t" l="l"/>
            <a:pathLst>
              <a:path h="639658" w="2096228">
                <a:moveTo>
                  <a:pt x="0" y="0"/>
                </a:moveTo>
                <a:lnTo>
                  <a:pt x="2096227" y="0"/>
                </a:lnTo>
                <a:lnTo>
                  <a:pt x="2096227" y="639657"/>
                </a:lnTo>
                <a:lnTo>
                  <a:pt x="0" y="639657"/>
                </a:lnTo>
                <a:lnTo>
                  <a:pt x="0" y="0"/>
                </a:lnTo>
                <a:close/>
              </a:path>
            </a:pathLst>
          </a:custGeom>
          <a:blipFill>
            <a:blip r:embed="rId9"/>
            <a:stretch>
              <a:fillRect l="0" t="0" r="0" b="0"/>
            </a:stretch>
          </a:blipFill>
        </p:spPr>
      </p:sp>
      <p:grpSp>
        <p:nvGrpSpPr>
          <p:cNvPr name="Group 15" id="15"/>
          <p:cNvGrpSpPr/>
          <p:nvPr/>
        </p:nvGrpSpPr>
        <p:grpSpPr>
          <a:xfrm rot="0">
            <a:off x="4455765" y="6523977"/>
            <a:ext cx="9376471" cy="1860236"/>
            <a:chOff x="0" y="0"/>
            <a:chExt cx="2469523" cy="489939"/>
          </a:xfrm>
        </p:grpSpPr>
        <p:sp>
          <p:nvSpPr>
            <p:cNvPr name="Freeform 16" id="16"/>
            <p:cNvSpPr/>
            <p:nvPr/>
          </p:nvSpPr>
          <p:spPr>
            <a:xfrm flipH="false" flipV="false" rot="0">
              <a:off x="0" y="0"/>
              <a:ext cx="2469523" cy="489939"/>
            </a:xfrm>
            <a:custGeom>
              <a:avLst/>
              <a:gdLst/>
              <a:ahLst/>
              <a:cxnLst/>
              <a:rect r="r" b="b" t="t" l="l"/>
              <a:pathLst>
                <a:path h="489939" w="2469523">
                  <a:moveTo>
                    <a:pt x="2266323" y="0"/>
                  </a:moveTo>
                  <a:cubicBezTo>
                    <a:pt x="2378547" y="0"/>
                    <a:pt x="2469523" y="109676"/>
                    <a:pt x="2469523" y="244969"/>
                  </a:cubicBezTo>
                  <a:cubicBezTo>
                    <a:pt x="2469523" y="380262"/>
                    <a:pt x="2378547" y="489939"/>
                    <a:pt x="2266323" y="489939"/>
                  </a:cubicBezTo>
                  <a:lnTo>
                    <a:pt x="203200" y="489939"/>
                  </a:lnTo>
                  <a:cubicBezTo>
                    <a:pt x="90976" y="489939"/>
                    <a:pt x="0" y="380262"/>
                    <a:pt x="0" y="244969"/>
                  </a:cubicBezTo>
                  <a:cubicBezTo>
                    <a:pt x="0" y="109676"/>
                    <a:pt x="90976" y="0"/>
                    <a:pt x="203200" y="0"/>
                  </a:cubicBezTo>
                  <a:close/>
                </a:path>
              </a:pathLst>
            </a:custGeom>
            <a:solidFill>
              <a:srgbClr val="008F9E"/>
            </a:solidFill>
          </p:spPr>
        </p:sp>
        <p:sp>
          <p:nvSpPr>
            <p:cNvPr name="TextBox 17" id="17"/>
            <p:cNvSpPr txBox="true"/>
            <p:nvPr/>
          </p:nvSpPr>
          <p:spPr>
            <a:xfrm>
              <a:off x="0" y="-38100"/>
              <a:ext cx="2469523" cy="528039"/>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4660359" y="6860435"/>
            <a:ext cx="9257601" cy="1301621"/>
          </a:xfrm>
          <a:prstGeom prst="rect">
            <a:avLst/>
          </a:prstGeom>
        </p:spPr>
        <p:txBody>
          <a:bodyPr anchor="t" rtlCol="false" tIns="0" lIns="0" bIns="0" rIns="0">
            <a:spAutoFit/>
          </a:bodyPr>
          <a:lstStyle/>
          <a:p>
            <a:pPr algn="just" marL="1123564" indent="-561782" lvl="1">
              <a:lnSpc>
                <a:spcPts val="4995"/>
              </a:lnSpc>
              <a:buAutoNum type="arabicPeriod" startAt="1"/>
            </a:pPr>
            <a:r>
              <a:rPr lang="en-US" sz="5204">
                <a:solidFill>
                  <a:srgbClr val="F2F2F2"/>
                </a:solidFill>
                <a:latin typeface="Bobby Jones Soft"/>
              </a:rPr>
              <a:t>1203210098 FRIDA SUKMA</a:t>
            </a:r>
          </a:p>
          <a:p>
            <a:pPr algn="just" marL="1123564" indent="-561782" lvl="1">
              <a:lnSpc>
                <a:spcPts val="4995"/>
              </a:lnSpc>
              <a:buAutoNum type="arabicPeriod" startAt="1"/>
            </a:pPr>
            <a:r>
              <a:rPr lang="en-US" sz="5204">
                <a:solidFill>
                  <a:srgbClr val="F2F2F2"/>
                </a:solidFill>
                <a:latin typeface="Bobby Jones Soft"/>
              </a:rPr>
              <a:t>1203210118 YAYUK AGUSTINA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069" r="0" b="-10069"/>
            </a:stretch>
          </a:blipFill>
        </p:spPr>
      </p:sp>
      <p:grpSp>
        <p:nvGrpSpPr>
          <p:cNvPr name="Group 3" id="3"/>
          <p:cNvGrpSpPr/>
          <p:nvPr/>
        </p:nvGrpSpPr>
        <p:grpSpPr>
          <a:xfrm rot="0">
            <a:off x="3010179" y="2696619"/>
            <a:ext cx="12566151" cy="6122937"/>
            <a:chOff x="0" y="0"/>
            <a:chExt cx="3309604" cy="1612625"/>
          </a:xfrm>
        </p:grpSpPr>
        <p:sp>
          <p:nvSpPr>
            <p:cNvPr name="Freeform 4" id="4"/>
            <p:cNvSpPr/>
            <p:nvPr/>
          </p:nvSpPr>
          <p:spPr>
            <a:xfrm flipH="false" flipV="false" rot="0">
              <a:off x="0" y="0"/>
              <a:ext cx="3309604" cy="1612625"/>
            </a:xfrm>
            <a:custGeom>
              <a:avLst/>
              <a:gdLst/>
              <a:ahLst/>
              <a:cxnLst/>
              <a:rect r="r" b="b" t="t" l="l"/>
              <a:pathLst>
                <a:path h="1612625" w="3309604">
                  <a:moveTo>
                    <a:pt x="31421" y="0"/>
                  </a:moveTo>
                  <a:lnTo>
                    <a:pt x="3278183" y="0"/>
                  </a:lnTo>
                  <a:cubicBezTo>
                    <a:pt x="3286516" y="0"/>
                    <a:pt x="3294508" y="3310"/>
                    <a:pt x="3300401" y="9203"/>
                  </a:cubicBezTo>
                  <a:cubicBezTo>
                    <a:pt x="3306294" y="15095"/>
                    <a:pt x="3309604" y="23087"/>
                    <a:pt x="3309604" y="31421"/>
                  </a:cubicBezTo>
                  <a:lnTo>
                    <a:pt x="3309604" y="1581205"/>
                  </a:lnTo>
                  <a:cubicBezTo>
                    <a:pt x="3309604" y="1589538"/>
                    <a:pt x="3306294" y="1597530"/>
                    <a:pt x="3300401" y="1603422"/>
                  </a:cubicBezTo>
                  <a:cubicBezTo>
                    <a:pt x="3294508" y="1609315"/>
                    <a:pt x="3286516" y="1612625"/>
                    <a:pt x="3278183" y="1612625"/>
                  </a:cubicBezTo>
                  <a:lnTo>
                    <a:pt x="31421" y="1612625"/>
                  </a:lnTo>
                  <a:cubicBezTo>
                    <a:pt x="23087" y="1612625"/>
                    <a:pt x="15095" y="1609315"/>
                    <a:pt x="9203" y="1603422"/>
                  </a:cubicBezTo>
                  <a:cubicBezTo>
                    <a:pt x="3310" y="1597530"/>
                    <a:pt x="0" y="1589538"/>
                    <a:pt x="0" y="1581205"/>
                  </a:cubicBezTo>
                  <a:lnTo>
                    <a:pt x="0" y="31421"/>
                  </a:lnTo>
                  <a:cubicBezTo>
                    <a:pt x="0" y="23087"/>
                    <a:pt x="3310" y="15095"/>
                    <a:pt x="9203" y="9203"/>
                  </a:cubicBezTo>
                  <a:cubicBezTo>
                    <a:pt x="15095" y="3310"/>
                    <a:pt x="23087" y="0"/>
                    <a:pt x="31421" y="0"/>
                  </a:cubicBezTo>
                  <a:close/>
                </a:path>
              </a:pathLst>
            </a:custGeom>
            <a:solidFill>
              <a:srgbClr val="FFFFFF"/>
            </a:solidFill>
          </p:spPr>
        </p:sp>
        <p:sp>
          <p:nvSpPr>
            <p:cNvPr name="TextBox 5" id="5"/>
            <p:cNvSpPr txBox="true"/>
            <p:nvPr/>
          </p:nvSpPr>
          <p:spPr>
            <a:xfrm>
              <a:off x="0" y="-38100"/>
              <a:ext cx="3309604" cy="165072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2801600" y="814034"/>
            <a:ext cx="4457700" cy="1360254"/>
          </a:xfrm>
          <a:custGeom>
            <a:avLst/>
            <a:gdLst/>
            <a:ahLst/>
            <a:cxnLst/>
            <a:rect r="r" b="b" t="t" l="l"/>
            <a:pathLst>
              <a:path h="1360254" w="4457700">
                <a:moveTo>
                  <a:pt x="0" y="0"/>
                </a:moveTo>
                <a:lnTo>
                  <a:pt x="4457700" y="0"/>
                </a:lnTo>
                <a:lnTo>
                  <a:pt x="4457700" y="1360255"/>
                </a:lnTo>
                <a:lnTo>
                  <a:pt x="0" y="1360255"/>
                </a:lnTo>
                <a:lnTo>
                  <a:pt x="0" y="0"/>
                </a:lnTo>
                <a:close/>
              </a:path>
            </a:pathLst>
          </a:custGeom>
          <a:blipFill>
            <a:blip r:embed="rId3"/>
            <a:stretch>
              <a:fillRect l="0" t="0" r="0" b="0"/>
            </a:stretch>
          </a:blipFill>
        </p:spPr>
      </p:sp>
      <p:sp>
        <p:nvSpPr>
          <p:cNvPr name="Freeform 7" id="7"/>
          <p:cNvSpPr/>
          <p:nvPr/>
        </p:nvSpPr>
        <p:spPr>
          <a:xfrm flipH="false" flipV="false" rot="0">
            <a:off x="1815697" y="1028700"/>
            <a:ext cx="3050736" cy="930923"/>
          </a:xfrm>
          <a:custGeom>
            <a:avLst/>
            <a:gdLst/>
            <a:ahLst/>
            <a:cxnLst/>
            <a:rect r="r" b="b" t="t" l="l"/>
            <a:pathLst>
              <a:path h="930923" w="3050736">
                <a:moveTo>
                  <a:pt x="0" y="0"/>
                </a:moveTo>
                <a:lnTo>
                  <a:pt x="3050736" y="0"/>
                </a:lnTo>
                <a:lnTo>
                  <a:pt x="3050736" y="930923"/>
                </a:lnTo>
                <a:lnTo>
                  <a:pt x="0" y="930923"/>
                </a:lnTo>
                <a:lnTo>
                  <a:pt x="0" y="0"/>
                </a:lnTo>
                <a:close/>
              </a:path>
            </a:pathLst>
          </a:custGeom>
          <a:blipFill>
            <a:blip r:embed="rId3"/>
            <a:stretch>
              <a:fillRect l="0" t="0" r="0" b="0"/>
            </a:stretch>
          </a:blipFill>
        </p:spPr>
      </p:sp>
      <p:sp>
        <p:nvSpPr>
          <p:cNvPr name="Freeform 8" id="8"/>
          <p:cNvSpPr/>
          <p:nvPr/>
        </p:nvSpPr>
        <p:spPr>
          <a:xfrm flipH="false" flipV="false" rot="-5038907">
            <a:off x="14229061" y="7446504"/>
            <a:ext cx="1731777" cy="1486179"/>
          </a:xfrm>
          <a:custGeom>
            <a:avLst/>
            <a:gdLst/>
            <a:ahLst/>
            <a:cxnLst/>
            <a:rect r="r" b="b" t="t" l="l"/>
            <a:pathLst>
              <a:path h="1486179" w="1731777">
                <a:moveTo>
                  <a:pt x="0" y="0"/>
                </a:moveTo>
                <a:lnTo>
                  <a:pt x="1731777" y="0"/>
                </a:lnTo>
                <a:lnTo>
                  <a:pt x="1731777" y="1486180"/>
                </a:lnTo>
                <a:lnTo>
                  <a:pt x="0" y="14861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4866433" y="2479698"/>
            <a:ext cx="1254728" cy="1076785"/>
          </a:xfrm>
          <a:custGeom>
            <a:avLst/>
            <a:gdLst/>
            <a:ahLst/>
            <a:cxnLst/>
            <a:rect r="r" b="b" t="t" l="l"/>
            <a:pathLst>
              <a:path h="1076785" w="1254728">
                <a:moveTo>
                  <a:pt x="0" y="0"/>
                </a:moveTo>
                <a:lnTo>
                  <a:pt x="1254728" y="0"/>
                </a:lnTo>
                <a:lnTo>
                  <a:pt x="1254728" y="1076786"/>
                </a:lnTo>
                <a:lnTo>
                  <a:pt x="0" y="107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3249702" y="4451489"/>
            <a:ext cx="8770442" cy="2083183"/>
          </a:xfrm>
          <a:custGeom>
            <a:avLst/>
            <a:gdLst/>
            <a:ahLst/>
            <a:cxnLst/>
            <a:rect r="r" b="b" t="t" l="l"/>
            <a:pathLst>
              <a:path h="2083183" w="8770442">
                <a:moveTo>
                  <a:pt x="0" y="0"/>
                </a:moveTo>
                <a:lnTo>
                  <a:pt x="8770441" y="0"/>
                </a:lnTo>
                <a:lnTo>
                  <a:pt x="8770441" y="2083183"/>
                </a:lnTo>
                <a:lnTo>
                  <a:pt x="0" y="2083183"/>
                </a:lnTo>
                <a:lnTo>
                  <a:pt x="0" y="0"/>
                </a:lnTo>
                <a:close/>
              </a:path>
            </a:pathLst>
          </a:custGeom>
          <a:blipFill>
            <a:blip r:embed="rId6"/>
            <a:stretch>
              <a:fillRect l="0" t="0" r="0" b="0"/>
            </a:stretch>
          </a:blipFill>
        </p:spPr>
      </p:sp>
      <p:sp>
        <p:nvSpPr>
          <p:cNvPr name="Freeform 11" id="11"/>
          <p:cNvSpPr/>
          <p:nvPr/>
        </p:nvSpPr>
        <p:spPr>
          <a:xfrm flipH="false" flipV="false" rot="0">
            <a:off x="7508876" y="6733077"/>
            <a:ext cx="6345972" cy="1456517"/>
          </a:xfrm>
          <a:custGeom>
            <a:avLst/>
            <a:gdLst/>
            <a:ahLst/>
            <a:cxnLst/>
            <a:rect r="r" b="b" t="t" l="l"/>
            <a:pathLst>
              <a:path h="1456517" w="6345972">
                <a:moveTo>
                  <a:pt x="0" y="0"/>
                </a:moveTo>
                <a:lnTo>
                  <a:pt x="6345971" y="0"/>
                </a:lnTo>
                <a:lnTo>
                  <a:pt x="6345971" y="1456517"/>
                </a:lnTo>
                <a:lnTo>
                  <a:pt x="0" y="1456517"/>
                </a:lnTo>
                <a:lnTo>
                  <a:pt x="0" y="0"/>
                </a:lnTo>
                <a:close/>
              </a:path>
            </a:pathLst>
          </a:custGeom>
          <a:blipFill>
            <a:blip r:embed="rId7"/>
            <a:stretch>
              <a:fillRect l="0" t="-75483" r="0" b="-69595"/>
            </a:stretch>
          </a:blipFill>
        </p:spPr>
      </p:sp>
      <p:sp>
        <p:nvSpPr>
          <p:cNvPr name="TextBox 12" id="12"/>
          <p:cNvSpPr txBox="true"/>
          <p:nvPr/>
        </p:nvSpPr>
        <p:spPr>
          <a:xfrm rot="0">
            <a:off x="7606138" y="1667469"/>
            <a:ext cx="3075723" cy="1312381"/>
          </a:xfrm>
          <a:prstGeom prst="rect">
            <a:avLst/>
          </a:prstGeom>
        </p:spPr>
        <p:txBody>
          <a:bodyPr anchor="t" rtlCol="false" tIns="0" lIns="0" bIns="0" rIns="0">
            <a:spAutoFit/>
          </a:bodyPr>
          <a:lstStyle/>
          <a:p>
            <a:pPr algn="ctr">
              <a:lnSpc>
                <a:spcPts val="9098"/>
              </a:lnSpc>
            </a:pPr>
            <a:r>
              <a:rPr lang="en-US" sz="9477" spc="-104">
                <a:solidFill>
                  <a:srgbClr val="FFFFFF"/>
                </a:solidFill>
                <a:latin typeface="Bobby Jones Soft"/>
              </a:rPr>
              <a:t>flask</a:t>
            </a:r>
          </a:p>
        </p:txBody>
      </p:sp>
      <p:sp>
        <p:nvSpPr>
          <p:cNvPr name="TextBox 13" id="13"/>
          <p:cNvSpPr txBox="true"/>
          <p:nvPr/>
        </p:nvSpPr>
        <p:spPr>
          <a:xfrm rot="0">
            <a:off x="3257550" y="3625354"/>
            <a:ext cx="11007621" cy="521335"/>
          </a:xfrm>
          <a:prstGeom prst="rect">
            <a:avLst/>
          </a:prstGeom>
        </p:spPr>
        <p:txBody>
          <a:bodyPr anchor="t" rtlCol="false" tIns="0" lIns="0" bIns="0" rIns="0">
            <a:spAutoFit/>
          </a:bodyPr>
          <a:lstStyle/>
          <a:p>
            <a:pPr algn="just" marL="669291" indent="-334646" lvl="1">
              <a:lnSpc>
                <a:spcPts val="4340"/>
              </a:lnSpc>
              <a:buFont typeface="Arial"/>
              <a:buChar char="•"/>
            </a:pPr>
            <a:r>
              <a:rPr lang="en-US" sz="3100">
                <a:solidFill>
                  <a:srgbClr val="008F9E"/>
                </a:solidFill>
                <a:latin typeface="Darker Grotesque Bold"/>
              </a:rPr>
              <a:t>penanganan atau inisialisasi kesalahan dan log</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069" r="0" b="-10069"/>
            </a:stretch>
          </a:blipFill>
        </p:spPr>
      </p:sp>
      <p:grpSp>
        <p:nvGrpSpPr>
          <p:cNvPr name="Group 3" id="3"/>
          <p:cNvGrpSpPr/>
          <p:nvPr/>
        </p:nvGrpSpPr>
        <p:grpSpPr>
          <a:xfrm rot="0">
            <a:off x="3010179" y="2696619"/>
            <a:ext cx="12566151" cy="6122937"/>
            <a:chOff x="0" y="0"/>
            <a:chExt cx="3309604" cy="1612625"/>
          </a:xfrm>
        </p:grpSpPr>
        <p:sp>
          <p:nvSpPr>
            <p:cNvPr name="Freeform 4" id="4"/>
            <p:cNvSpPr/>
            <p:nvPr/>
          </p:nvSpPr>
          <p:spPr>
            <a:xfrm flipH="false" flipV="false" rot="0">
              <a:off x="0" y="0"/>
              <a:ext cx="3309604" cy="1612625"/>
            </a:xfrm>
            <a:custGeom>
              <a:avLst/>
              <a:gdLst/>
              <a:ahLst/>
              <a:cxnLst/>
              <a:rect r="r" b="b" t="t" l="l"/>
              <a:pathLst>
                <a:path h="1612625" w="3309604">
                  <a:moveTo>
                    <a:pt x="31421" y="0"/>
                  </a:moveTo>
                  <a:lnTo>
                    <a:pt x="3278183" y="0"/>
                  </a:lnTo>
                  <a:cubicBezTo>
                    <a:pt x="3286516" y="0"/>
                    <a:pt x="3294508" y="3310"/>
                    <a:pt x="3300401" y="9203"/>
                  </a:cubicBezTo>
                  <a:cubicBezTo>
                    <a:pt x="3306294" y="15095"/>
                    <a:pt x="3309604" y="23087"/>
                    <a:pt x="3309604" y="31421"/>
                  </a:cubicBezTo>
                  <a:lnTo>
                    <a:pt x="3309604" y="1581205"/>
                  </a:lnTo>
                  <a:cubicBezTo>
                    <a:pt x="3309604" y="1589538"/>
                    <a:pt x="3306294" y="1597530"/>
                    <a:pt x="3300401" y="1603422"/>
                  </a:cubicBezTo>
                  <a:cubicBezTo>
                    <a:pt x="3294508" y="1609315"/>
                    <a:pt x="3286516" y="1612625"/>
                    <a:pt x="3278183" y="1612625"/>
                  </a:cubicBezTo>
                  <a:lnTo>
                    <a:pt x="31421" y="1612625"/>
                  </a:lnTo>
                  <a:cubicBezTo>
                    <a:pt x="23087" y="1612625"/>
                    <a:pt x="15095" y="1609315"/>
                    <a:pt x="9203" y="1603422"/>
                  </a:cubicBezTo>
                  <a:cubicBezTo>
                    <a:pt x="3310" y="1597530"/>
                    <a:pt x="0" y="1589538"/>
                    <a:pt x="0" y="1581205"/>
                  </a:cubicBezTo>
                  <a:lnTo>
                    <a:pt x="0" y="31421"/>
                  </a:lnTo>
                  <a:cubicBezTo>
                    <a:pt x="0" y="23087"/>
                    <a:pt x="3310" y="15095"/>
                    <a:pt x="9203" y="9203"/>
                  </a:cubicBezTo>
                  <a:cubicBezTo>
                    <a:pt x="15095" y="3310"/>
                    <a:pt x="23087" y="0"/>
                    <a:pt x="31421" y="0"/>
                  </a:cubicBezTo>
                  <a:close/>
                </a:path>
              </a:pathLst>
            </a:custGeom>
            <a:solidFill>
              <a:srgbClr val="FFFFFF"/>
            </a:solidFill>
          </p:spPr>
        </p:sp>
        <p:sp>
          <p:nvSpPr>
            <p:cNvPr name="TextBox 5" id="5"/>
            <p:cNvSpPr txBox="true"/>
            <p:nvPr/>
          </p:nvSpPr>
          <p:spPr>
            <a:xfrm>
              <a:off x="0" y="-38100"/>
              <a:ext cx="3309604" cy="165072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2801600" y="814034"/>
            <a:ext cx="4457700" cy="1360254"/>
          </a:xfrm>
          <a:custGeom>
            <a:avLst/>
            <a:gdLst/>
            <a:ahLst/>
            <a:cxnLst/>
            <a:rect r="r" b="b" t="t" l="l"/>
            <a:pathLst>
              <a:path h="1360254" w="4457700">
                <a:moveTo>
                  <a:pt x="0" y="0"/>
                </a:moveTo>
                <a:lnTo>
                  <a:pt x="4457700" y="0"/>
                </a:lnTo>
                <a:lnTo>
                  <a:pt x="4457700" y="1360255"/>
                </a:lnTo>
                <a:lnTo>
                  <a:pt x="0" y="1360255"/>
                </a:lnTo>
                <a:lnTo>
                  <a:pt x="0" y="0"/>
                </a:lnTo>
                <a:close/>
              </a:path>
            </a:pathLst>
          </a:custGeom>
          <a:blipFill>
            <a:blip r:embed="rId3"/>
            <a:stretch>
              <a:fillRect l="0" t="0" r="0" b="0"/>
            </a:stretch>
          </a:blipFill>
        </p:spPr>
      </p:sp>
      <p:sp>
        <p:nvSpPr>
          <p:cNvPr name="Freeform 7" id="7"/>
          <p:cNvSpPr/>
          <p:nvPr/>
        </p:nvSpPr>
        <p:spPr>
          <a:xfrm flipH="false" flipV="false" rot="0">
            <a:off x="1815697" y="1028700"/>
            <a:ext cx="3050736" cy="930923"/>
          </a:xfrm>
          <a:custGeom>
            <a:avLst/>
            <a:gdLst/>
            <a:ahLst/>
            <a:cxnLst/>
            <a:rect r="r" b="b" t="t" l="l"/>
            <a:pathLst>
              <a:path h="930923" w="3050736">
                <a:moveTo>
                  <a:pt x="0" y="0"/>
                </a:moveTo>
                <a:lnTo>
                  <a:pt x="3050736" y="0"/>
                </a:lnTo>
                <a:lnTo>
                  <a:pt x="3050736" y="930923"/>
                </a:lnTo>
                <a:lnTo>
                  <a:pt x="0" y="930923"/>
                </a:lnTo>
                <a:lnTo>
                  <a:pt x="0" y="0"/>
                </a:lnTo>
                <a:close/>
              </a:path>
            </a:pathLst>
          </a:custGeom>
          <a:blipFill>
            <a:blip r:embed="rId3"/>
            <a:stretch>
              <a:fillRect l="0" t="0" r="0" b="0"/>
            </a:stretch>
          </a:blipFill>
        </p:spPr>
      </p:sp>
      <p:sp>
        <p:nvSpPr>
          <p:cNvPr name="Freeform 8" id="8"/>
          <p:cNvSpPr/>
          <p:nvPr/>
        </p:nvSpPr>
        <p:spPr>
          <a:xfrm flipH="false" flipV="false" rot="-5038907">
            <a:off x="14229061" y="7446504"/>
            <a:ext cx="1731777" cy="1486179"/>
          </a:xfrm>
          <a:custGeom>
            <a:avLst/>
            <a:gdLst/>
            <a:ahLst/>
            <a:cxnLst/>
            <a:rect r="r" b="b" t="t" l="l"/>
            <a:pathLst>
              <a:path h="1486179" w="1731777">
                <a:moveTo>
                  <a:pt x="0" y="0"/>
                </a:moveTo>
                <a:lnTo>
                  <a:pt x="1731777" y="0"/>
                </a:lnTo>
                <a:lnTo>
                  <a:pt x="1731777" y="1486180"/>
                </a:lnTo>
                <a:lnTo>
                  <a:pt x="0" y="14861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4866433" y="2479698"/>
            <a:ext cx="1254728" cy="1076785"/>
          </a:xfrm>
          <a:custGeom>
            <a:avLst/>
            <a:gdLst/>
            <a:ahLst/>
            <a:cxnLst/>
            <a:rect r="r" b="b" t="t" l="l"/>
            <a:pathLst>
              <a:path h="1076785" w="1254728">
                <a:moveTo>
                  <a:pt x="0" y="0"/>
                </a:moveTo>
                <a:lnTo>
                  <a:pt x="1254728" y="0"/>
                </a:lnTo>
                <a:lnTo>
                  <a:pt x="1254728" y="1076786"/>
                </a:lnTo>
                <a:lnTo>
                  <a:pt x="0" y="107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3341065" y="4373342"/>
            <a:ext cx="11217497" cy="2083447"/>
          </a:xfrm>
          <a:custGeom>
            <a:avLst/>
            <a:gdLst/>
            <a:ahLst/>
            <a:cxnLst/>
            <a:rect r="r" b="b" t="t" l="l"/>
            <a:pathLst>
              <a:path h="2083447" w="11217497">
                <a:moveTo>
                  <a:pt x="0" y="0"/>
                </a:moveTo>
                <a:lnTo>
                  <a:pt x="11217497" y="0"/>
                </a:lnTo>
                <a:lnTo>
                  <a:pt x="11217497" y="2083446"/>
                </a:lnTo>
                <a:lnTo>
                  <a:pt x="0" y="2083446"/>
                </a:lnTo>
                <a:lnTo>
                  <a:pt x="0" y="0"/>
                </a:lnTo>
                <a:close/>
              </a:path>
            </a:pathLst>
          </a:custGeom>
          <a:blipFill>
            <a:blip r:embed="rId6"/>
            <a:stretch>
              <a:fillRect l="0" t="0" r="0" b="0"/>
            </a:stretch>
          </a:blipFill>
        </p:spPr>
      </p:sp>
      <p:sp>
        <p:nvSpPr>
          <p:cNvPr name="Freeform 11" id="11"/>
          <p:cNvSpPr/>
          <p:nvPr/>
        </p:nvSpPr>
        <p:spPr>
          <a:xfrm flipH="false" flipV="false" rot="0">
            <a:off x="6121161" y="6656813"/>
            <a:ext cx="5756525" cy="1902193"/>
          </a:xfrm>
          <a:custGeom>
            <a:avLst/>
            <a:gdLst/>
            <a:ahLst/>
            <a:cxnLst/>
            <a:rect r="r" b="b" t="t" l="l"/>
            <a:pathLst>
              <a:path h="1902193" w="5756525">
                <a:moveTo>
                  <a:pt x="0" y="0"/>
                </a:moveTo>
                <a:lnTo>
                  <a:pt x="5756525" y="0"/>
                </a:lnTo>
                <a:lnTo>
                  <a:pt x="5756525" y="1902193"/>
                </a:lnTo>
                <a:lnTo>
                  <a:pt x="0" y="1902193"/>
                </a:lnTo>
                <a:lnTo>
                  <a:pt x="0" y="0"/>
                </a:lnTo>
                <a:close/>
              </a:path>
            </a:pathLst>
          </a:custGeom>
          <a:blipFill>
            <a:blip r:embed="rId7"/>
            <a:stretch>
              <a:fillRect l="0" t="0" r="0" b="-70226"/>
            </a:stretch>
          </a:blipFill>
        </p:spPr>
      </p:sp>
      <p:sp>
        <p:nvSpPr>
          <p:cNvPr name="TextBox 12" id="12"/>
          <p:cNvSpPr txBox="true"/>
          <p:nvPr/>
        </p:nvSpPr>
        <p:spPr>
          <a:xfrm rot="0">
            <a:off x="7606138" y="1667469"/>
            <a:ext cx="3075723" cy="1312381"/>
          </a:xfrm>
          <a:prstGeom prst="rect">
            <a:avLst/>
          </a:prstGeom>
        </p:spPr>
        <p:txBody>
          <a:bodyPr anchor="t" rtlCol="false" tIns="0" lIns="0" bIns="0" rIns="0">
            <a:spAutoFit/>
          </a:bodyPr>
          <a:lstStyle/>
          <a:p>
            <a:pPr algn="ctr">
              <a:lnSpc>
                <a:spcPts val="9098"/>
              </a:lnSpc>
            </a:pPr>
            <a:r>
              <a:rPr lang="en-US" sz="9477" spc="-104">
                <a:solidFill>
                  <a:srgbClr val="FFFFFF"/>
                </a:solidFill>
                <a:latin typeface="Bobby Jones Soft"/>
              </a:rPr>
              <a:t>flask</a:t>
            </a:r>
          </a:p>
        </p:txBody>
      </p:sp>
      <p:sp>
        <p:nvSpPr>
          <p:cNvPr name="TextBox 13" id="13"/>
          <p:cNvSpPr txBox="true"/>
          <p:nvPr/>
        </p:nvSpPr>
        <p:spPr>
          <a:xfrm rot="0">
            <a:off x="3341065" y="3651734"/>
            <a:ext cx="11772900" cy="521335"/>
          </a:xfrm>
          <a:prstGeom prst="rect">
            <a:avLst/>
          </a:prstGeom>
        </p:spPr>
        <p:txBody>
          <a:bodyPr anchor="t" rtlCol="false" tIns="0" lIns="0" bIns="0" rIns="0">
            <a:spAutoFit/>
          </a:bodyPr>
          <a:lstStyle/>
          <a:p>
            <a:pPr algn="just" marL="669291" indent="-334646" lvl="1">
              <a:lnSpc>
                <a:spcPts val="4340"/>
              </a:lnSpc>
              <a:buFont typeface="Arial"/>
              <a:buChar char="•"/>
            </a:pPr>
            <a:r>
              <a:rPr lang="en-US" sz="3100">
                <a:solidFill>
                  <a:srgbClr val="008F9E"/>
                </a:solidFill>
                <a:latin typeface="Darker Grotesque Bold"/>
              </a:rPr>
              <a:t>inisialisasi atau pengambilan API untuk save riwayat data ke database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86CEE4"/>
        </a:solidFill>
      </p:bgPr>
    </p:bg>
    <p:spTree>
      <p:nvGrpSpPr>
        <p:cNvPr id="1" name=""/>
        <p:cNvGrpSpPr/>
        <p:nvPr/>
      </p:nvGrpSpPr>
      <p:grpSpPr>
        <a:xfrm>
          <a:off x="0" y="0"/>
          <a:ext cx="0" cy="0"/>
          <a:chOff x="0" y="0"/>
          <a:chExt cx="0" cy="0"/>
        </a:xfrm>
      </p:grpSpPr>
      <p:sp>
        <p:nvSpPr>
          <p:cNvPr name="Freeform 2" id="2"/>
          <p:cNvSpPr/>
          <p:nvPr/>
        </p:nvSpPr>
        <p:spPr>
          <a:xfrm flipH="false" flipV="false" rot="0">
            <a:off x="13586658" y="1028700"/>
            <a:ext cx="7585292" cy="2314630"/>
          </a:xfrm>
          <a:custGeom>
            <a:avLst/>
            <a:gdLst/>
            <a:ahLst/>
            <a:cxnLst/>
            <a:rect r="r" b="b" t="t" l="l"/>
            <a:pathLst>
              <a:path h="2314630" w="7585292">
                <a:moveTo>
                  <a:pt x="0" y="0"/>
                </a:moveTo>
                <a:lnTo>
                  <a:pt x="7585291" y="0"/>
                </a:lnTo>
                <a:lnTo>
                  <a:pt x="7585291" y="2314630"/>
                </a:lnTo>
                <a:lnTo>
                  <a:pt x="0" y="2314630"/>
                </a:lnTo>
                <a:lnTo>
                  <a:pt x="0" y="0"/>
                </a:lnTo>
                <a:close/>
              </a:path>
            </a:pathLst>
          </a:custGeom>
          <a:blipFill>
            <a:blip r:embed="rId2"/>
            <a:stretch>
              <a:fillRect l="0" t="0" r="0" b="0"/>
            </a:stretch>
          </a:blipFill>
        </p:spPr>
      </p:sp>
      <p:sp>
        <p:nvSpPr>
          <p:cNvPr name="Freeform 3" id="3"/>
          <p:cNvSpPr/>
          <p:nvPr/>
        </p:nvSpPr>
        <p:spPr>
          <a:xfrm flipH="false" flipV="false" rot="0">
            <a:off x="-2983984" y="-402994"/>
            <a:ext cx="7638892" cy="10689994"/>
          </a:xfrm>
          <a:custGeom>
            <a:avLst/>
            <a:gdLst/>
            <a:ahLst/>
            <a:cxnLst/>
            <a:rect r="r" b="b" t="t" l="l"/>
            <a:pathLst>
              <a:path h="10689994" w="7638892">
                <a:moveTo>
                  <a:pt x="0" y="0"/>
                </a:moveTo>
                <a:lnTo>
                  <a:pt x="7638892" y="0"/>
                </a:lnTo>
                <a:lnTo>
                  <a:pt x="7638892" y="10689994"/>
                </a:lnTo>
                <a:lnTo>
                  <a:pt x="0" y="10689994"/>
                </a:lnTo>
                <a:lnTo>
                  <a:pt x="0" y="0"/>
                </a:lnTo>
                <a:close/>
              </a:path>
            </a:pathLst>
          </a:custGeom>
          <a:blipFill>
            <a:blip r:embed="rId3"/>
            <a:stretch>
              <a:fillRect l="0" t="0" r="0" b="0"/>
            </a:stretch>
          </a:blipFill>
        </p:spPr>
      </p:sp>
      <p:sp>
        <p:nvSpPr>
          <p:cNvPr name="Freeform 4" id="4"/>
          <p:cNvSpPr/>
          <p:nvPr/>
        </p:nvSpPr>
        <p:spPr>
          <a:xfrm flipH="false" flipV="false" rot="0">
            <a:off x="-14103" y="3495730"/>
            <a:ext cx="18302103" cy="10580183"/>
          </a:xfrm>
          <a:custGeom>
            <a:avLst/>
            <a:gdLst/>
            <a:ahLst/>
            <a:cxnLst/>
            <a:rect r="r" b="b" t="t" l="l"/>
            <a:pathLst>
              <a:path h="10580183" w="18302103">
                <a:moveTo>
                  <a:pt x="0" y="0"/>
                </a:moveTo>
                <a:lnTo>
                  <a:pt x="18302103" y="0"/>
                </a:lnTo>
                <a:lnTo>
                  <a:pt x="18302103" y="10580182"/>
                </a:lnTo>
                <a:lnTo>
                  <a:pt x="0" y="10580182"/>
                </a:lnTo>
                <a:lnTo>
                  <a:pt x="0" y="0"/>
                </a:lnTo>
                <a:close/>
              </a:path>
            </a:pathLst>
          </a:custGeom>
          <a:blipFill>
            <a:blip r:embed="rId4"/>
            <a:stretch>
              <a:fillRect l="0" t="0" r="0" b="0"/>
            </a:stretch>
          </a:blipFill>
        </p:spPr>
      </p:sp>
      <p:sp>
        <p:nvSpPr>
          <p:cNvPr name="Freeform 5" id="5"/>
          <p:cNvSpPr/>
          <p:nvPr/>
        </p:nvSpPr>
        <p:spPr>
          <a:xfrm flipH="false" flipV="false" rot="0">
            <a:off x="14514356" y="7660602"/>
            <a:ext cx="4421157" cy="3511773"/>
          </a:xfrm>
          <a:custGeom>
            <a:avLst/>
            <a:gdLst/>
            <a:ahLst/>
            <a:cxnLst/>
            <a:rect r="r" b="b" t="t" l="l"/>
            <a:pathLst>
              <a:path h="3511773" w="4421157">
                <a:moveTo>
                  <a:pt x="0" y="0"/>
                </a:moveTo>
                <a:lnTo>
                  <a:pt x="4421158" y="0"/>
                </a:lnTo>
                <a:lnTo>
                  <a:pt x="4421158" y="3511773"/>
                </a:lnTo>
                <a:lnTo>
                  <a:pt x="0" y="3511773"/>
                </a:lnTo>
                <a:lnTo>
                  <a:pt x="0" y="0"/>
                </a:lnTo>
                <a:close/>
              </a:path>
            </a:pathLst>
          </a:custGeom>
          <a:blipFill>
            <a:blip r:embed="rId5"/>
            <a:stretch>
              <a:fillRect l="0" t="0" r="0" b="0"/>
            </a:stretch>
          </a:blipFill>
        </p:spPr>
      </p:sp>
      <p:sp>
        <p:nvSpPr>
          <p:cNvPr name="Freeform 6" id="6"/>
          <p:cNvSpPr/>
          <p:nvPr/>
        </p:nvSpPr>
        <p:spPr>
          <a:xfrm flipH="false" flipV="false" rot="0">
            <a:off x="1028700" y="2264694"/>
            <a:ext cx="4302345" cy="1312848"/>
          </a:xfrm>
          <a:custGeom>
            <a:avLst/>
            <a:gdLst/>
            <a:ahLst/>
            <a:cxnLst/>
            <a:rect r="r" b="b" t="t" l="l"/>
            <a:pathLst>
              <a:path h="1312848" w="4302345">
                <a:moveTo>
                  <a:pt x="0" y="0"/>
                </a:moveTo>
                <a:lnTo>
                  <a:pt x="4302345" y="0"/>
                </a:lnTo>
                <a:lnTo>
                  <a:pt x="4302345" y="1312848"/>
                </a:lnTo>
                <a:lnTo>
                  <a:pt x="0" y="1312848"/>
                </a:lnTo>
                <a:lnTo>
                  <a:pt x="0" y="0"/>
                </a:lnTo>
                <a:close/>
              </a:path>
            </a:pathLst>
          </a:custGeom>
          <a:blipFill>
            <a:blip r:embed="rId2"/>
            <a:stretch>
              <a:fillRect l="0" t="0" r="0" b="0"/>
            </a:stretch>
          </a:blipFill>
        </p:spPr>
      </p:sp>
      <p:pic>
        <p:nvPicPr>
          <p:cNvPr name="Picture 7" id="7">
            <a:hlinkClick action="ppaction://media"/>
          </p:cNvPr>
          <p:cNvPicPr>
            <a:picLocks noChangeAspect="true"/>
          </p:cNvPicPr>
          <p:nvPr>
            <a:videoFile r:link="rId7"/>
            <p:extLst>
              <p:ext uri="{DAA4B4D4-6D71-4841-9C94-3DE7FCFB9230}">
                <p14:media xmlns:p14="http://schemas.microsoft.com/office/powerpoint/2010/main" r:embed="rId8"/>
              </p:ext>
            </p:extLst>
          </p:nvPr>
        </p:nvPicPr>
        <p:blipFill>
          <a:blip r:embed="rId6"/>
          <a:srcRect l="0" t="0" r="0" b="0"/>
          <a:stretch>
            <a:fillRect/>
          </a:stretch>
        </p:blipFill>
        <p:spPr>
          <a:xfrm flipH="false" flipV="false" rot="0">
            <a:off x="1828800" y="1028700"/>
            <a:ext cx="14630400" cy="822960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7"/>
                </p:tgtEl>
              </p:cMediaNode>
            </p:video>
          </p:childTnLst>
        </p:cTn>
      </p:par>
    </p:tnLst>
  </p:timing>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86CEE4"/>
        </a:solidFill>
      </p:bgPr>
    </p:bg>
    <p:spTree>
      <p:nvGrpSpPr>
        <p:cNvPr id="1" name=""/>
        <p:cNvGrpSpPr/>
        <p:nvPr/>
      </p:nvGrpSpPr>
      <p:grpSpPr>
        <a:xfrm>
          <a:off x="0" y="0"/>
          <a:ext cx="0" cy="0"/>
          <a:chOff x="0" y="0"/>
          <a:chExt cx="0" cy="0"/>
        </a:xfrm>
      </p:grpSpPr>
      <p:sp>
        <p:nvSpPr>
          <p:cNvPr name="Freeform 2" id="2"/>
          <p:cNvSpPr/>
          <p:nvPr/>
        </p:nvSpPr>
        <p:spPr>
          <a:xfrm flipH="false" flipV="false" rot="0">
            <a:off x="12369696" y="366809"/>
            <a:ext cx="7585292" cy="2314630"/>
          </a:xfrm>
          <a:custGeom>
            <a:avLst/>
            <a:gdLst/>
            <a:ahLst/>
            <a:cxnLst/>
            <a:rect r="r" b="b" t="t" l="l"/>
            <a:pathLst>
              <a:path h="2314630" w="7585292">
                <a:moveTo>
                  <a:pt x="0" y="0"/>
                </a:moveTo>
                <a:lnTo>
                  <a:pt x="7585292" y="0"/>
                </a:lnTo>
                <a:lnTo>
                  <a:pt x="7585292" y="2314630"/>
                </a:lnTo>
                <a:lnTo>
                  <a:pt x="0" y="2314630"/>
                </a:lnTo>
                <a:lnTo>
                  <a:pt x="0" y="0"/>
                </a:lnTo>
                <a:close/>
              </a:path>
            </a:pathLst>
          </a:custGeom>
          <a:blipFill>
            <a:blip r:embed="rId2"/>
            <a:stretch>
              <a:fillRect l="0" t="0" r="0" b="0"/>
            </a:stretch>
          </a:blipFill>
        </p:spPr>
      </p:sp>
      <p:sp>
        <p:nvSpPr>
          <p:cNvPr name="Freeform 3" id="3"/>
          <p:cNvSpPr/>
          <p:nvPr/>
        </p:nvSpPr>
        <p:spPr>
          <a:xfrm flipH="false" flipV="false" rot="0">
            <a:off x="-14103" y="3495730"/>
            <a:ext cx="18302103" cy="10580183"/>
          </a:xfrm>
          <a:custGeom>
            <a:avLst/>
            <a:gdLst/>
            <a:ahLst/>
            <a:cxnLst/>
            <a:rect r="r" b="b" t="t" l="l"/>
            <a:pathLst>
              <a:path h="10580183" w="18302103">
                <a:moveTo>
                  <a:pt x="0" y="0"/>
                </a:moveTo>
                <a:lnTo>
                  <a:pt x="18302103" y="0"/>
                </a:lnTo>
                <a:lnTo>
                  <a:pt x="18302103" y="10580182"/>
                </a:lnTo>
                <a:lnTo>
                  <a:pt x="0" y="10580182"/>
                </a:lnTo>
                <a:lnTo>
                  <a:pt x="0" y="0"/>
                </a:lnTo>
                <a:close/>
              </a:path>
            </a:pathLst>
          </a:custGeom>
          <a:blipFill>
            <a:blip r:embed="rId3"/>
            <a:stretch>
              <a:fillRect l="0" t="0" r="0" b="0"/>
            </a:stretch>
          </a:blipFill>
        </p:spPr>
      </p:sp>
      <p:sp>
        <p:nvSpPr>
          <p:cNvPr name="Freeform 4" id="4"/>
          <p:cNvSpPr/>
          <p:nvPr/>
        </p:nvSpPr>
        <p:spPr>
          <a:xfrm flipH="false" flipV="false" rot="0">
            <a:off x="14265171" y="7502414"/>
            <a:ext cx="4421157" cy="3511773"/>
          </a:xfrm>
          <a:custGeom>
            <a:avLst/>
            <a:gdLst/>
            <a:ahLst/>
            <a:cxnLst/>
            <a:rect r="r" b="b" t="t" l="l"/>
            <a:pathLst>
              <a:path h="3511773" w="4421157">
                <a:moveTo>
                  <a:pt x="0" y="0"/>
                </a:moveTo>
                <a:lnTo>
                  <a:pt x="4421158" y="0"/>
                </a:lnTo>
                <a:lnTo>
                  <a:pt x="4421158" y="3511772"/>
                </a:lnTo>
                <a:lnTo>
                  <a:pt x="0" y="3511772"/>
                </a:lnTo>
                <a:lnTo>
                  <a:pt x="0" y="0"/>
                </a:lnTo>
                <a:close/>
              </a:path>
            </a:pathLst>
          </a:custGeom>
          <a:blipFill>
            <a:blip r:embed="rId4"/>
            <a:stretch>
              <a:fillRect l="0" t="0" r="0" b="0"/>
            </a:stretch>
          </a:blipFill>
        </p:spPr>
      </p:sp>
      <p:grpSp>
        <p:nvGrpSpPr>
          <p:cNvPr name="Group 5" id="5"/>
          <p:cNvGrpSpPr/>
          <p:nvPr/>
        </p:nvGrpSpPr>
        <p:grpSpPr>
          <a:xfrm rot="0">
            <a:off x="3010179" y="3018091"/>
            <a:ext cx="12267642" cy="5801465"/>
            <a:chOff x="0" y="0"/>
            <a:chExt cx="3230984" cy="1527958"/>
          </a:xfrm>
        </p:grpSpPr>
        <p:sp>
          <p:nvSpPr>
            <p:cNvPr name="Freeform 6" id="6"/>
            <p:cNvSpPr/>
            <p:nvPr/>
          </p:nvSpPr>
          <p:spPr>
            <a:xfrm flipH="false" flipV="false" rot="0">
              <a:off x="0" y="0"/>
              <a:ext cx="3230984" cy="1527958"/>
            </a:xfrm>
            <a:custGeom>
              <a:avLst/>
              <a:gdLst/>
              <a:ahLst/>
              <a:cxnLst/>
              <a:rect r="r" b="b" t="t" l="l"/>
              <a:pathLst>
                <a:path h="1527958" w="3230984">
                  <a:moveTo>
                    <a:pt x="32185" y="0"/>
                  </a:moveTo>
                  <a:lnTo>
                    <a:pt x="3198799" y="0"/>
                  </a:lnTo>
                  <a:cubicBezTo>
                    <a:pt x="3207335" y="0"/>
                    <a:pt x="3215521" y="3391"/>
                    <a:pt x="3221557" y="9427"/>
                  </a:cubicBezTo>
                  <a:cubicBezTo>
                    <a:pt x="3227593" y="15463"/>
                    <a:pt x="3230984" y="23649"/>
                    <a:pt x="3230984" y="32185"/>
                  </a:cubicBezTo>
                  <a:lnTo>
                    <a:pt x="3230984" y="1495773"/>
                  </a:lnTo>
                  <a:cubicBezTo>
                    <a:pt x="3230984" y="1504309"/>
                    <a:pt x="3227593" y="1512495"/>
                    <a:pt x="3221557" y="1518531"/>
                  </a:cubicBezTo>
                  <a:cubicBezTo>
                    <a:pt x="3215521" y="1524567"/>
                    <a:pt x="3207335" y="1527958"/>
                    <a:pt x="3198799" y="1527958"/>
                  </a:cubicBezTo>
                  <a:lnTo>
                    <a:pt x="32185" y="1527958"/>
                  </a:lnTo>
                  <a:cubicBezTo>
                    <a:pt x="23649" y="1527958"/>
                    <a:pt x="15463" y="1524567"/>
                    <a:pt x="9427" y="1518531"/>
                  </a:cubicBezTo>
                  <a:cubicBezTo>
                    <a:pt x="3391" y="1512495"/>
                    <a:pt x="0" y="1504309"/>
                    <a:pt x="0" y="1495773"/>
                  </a:cubicBezTo>
                  <a:lnTo>
                    <a:pt x="0" y="32185"/>
                  </a:lnTo>
                  <a:cubicBezTo>
                    <a:pt x="0" y="23649"/>
                    <a:pt x="3391" y="15463"/>
                    <a:pt x="9427" y="9427"/>
                  </a:cubicBezTo>
                  <a:cubicBezTo>
                    <a:pt x="15463" y="3391"/>
                    <a:pt x="23649" y="0"/>
                    <a:pt x="32185" y="0"/>
                  </a:cubicBezTo>
                  <a:close/>
                </a:path>
              </a:pathLst>
            </a:custGeom>
            <a:solidFill>
              <a:srgbClr val="FFFFFF"/>
            </a:solidFill>
          </p:spPr>
        </p:sp>
        <p:sp>
          <p:nvSpPr>
            <p:cNvPr name="TextBox 7" id="7"/>
            <p:cNvSpPr txBox="true"/>
            <p:nvPr/>
          </p:nvSpPr>
          <p:spPr>
            <a:xfrm>
              <a:off x="0" y="-38100"/>
              <a:ext cx="3230984" cy="1566058"/>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2384674" y="0"/>
            <a:ext cx="7638892" cy="10689994"/>
          </a:xfrm>
          <a:custGeom>
            <a:avLst/>
            <a:gdLst/>
            <a:ahLst/>
            <a:cxnLst/>
            <a:rect r="r" b="b" t="t" l="l"/>
            <a:pathLst>
              <a:path h="10689994" w="7638892">
                <a:moveTo>
                  <a:pt x="0" y="0"/>
                </a:moveTo>
                <a:lnTo>
                  <a:pt x="7638892" y="0"/>
                </a:lnTo>
                <a:lnTo>
                  <a:pt x="7638892" y="10689994"/>
                </a:lnTo>
                <a:lnTo>
                  <a:pt x="0" y="10689994"/>
                </a:lnTo>
                <a:lnTo>
                  <a:pt x="0" y="0"/>
                </a:lnTo>
                <a:close/>
              </a:path>
            </a:pathLst>
          </a:custGeom>
          <a:blipFill>
            <a:blip r:embed="rId5"/>
            <a:stretch>
              <a:fillRect l="0" t="0" r="0" b="0"/>
            </a:stretch>
          </a:blipFill>
        </p:spPr>
      </p:sp>
      <p:sp>
        <p:nvSpPr>
          <p:cNvPr name="TextBox 9" id="9"/>
          <p:cNvSpPr txBox="true"/>
          <p:nvPr/>
        </p:nvSpPr>
        <p:spPr>
          <a:xfrm rot="0">
            <a:off x="6106292" y="1724149"/>
            <a:ext cx="6113517" cy="1511327"/>
          </a:xfrm>
          <a:prstGeom prst="rect">
            <a:avLst/>
          </a:prstGeom>
        </p:spPr>
        <p:txBody>
          <a:bodyPr anchor="t" rtlCol="false" tIns="0" lIns="0" bIns="0" rIns="0">
            <a:spAutoFit/>
          </a:bodyPr>
          <a:lstStyle/>
          <a:p>
            <a:pPr algn="ctr">
              <a:lnSpc>
                <a:spcPts val="9098"/>
              </a:lnSpc>
            </a:pPr>
            <a:r>
              <a:rPr lang="en-US" sz="9477" spc="-104">
                <a:solidFill>
                  <a:srgbClr val="FFFFFF"/>
                </a:solidFill>
                <a:latin typeface="Bobby Jones Soft"/>
              </a:rPr>
              <a:t>kesimpulan</a:t>
            </a:r>
          </a:p>
        </p:txBody>
      </p:sp>
      <p:sp>
        <p:nvSpPr>
          <p:cNvPr name="Freeform 10" id="10"/>
          <p:cNvSpPr/>
          <p:nvPr/>
        </p:nvSpPr>
        <p:spPr>
          <a:xfrm flipH="false" flipV="false" rot="0">
            <a:off x="5254218" y="1038225"/>
            <a:ext cx="1167325" cy="971798"/>
          </a:xfrm>
          <a:custGeom>
            <a:avLst/>
            <a:gdLst/>
            <a:ahLst/>
            <a:cxnLst/>
            <a:rect r="r" b="b" t="t" l="l"/>
            <a:pathLst>
              <a:path h="971798" w="1167325">
                <a:moveTo>
                  <a:pt x="0" y="0"/>
                </a:moveTo>
                <a:lnTo>
                  <a:pt x="1167325" y="0"/>
                </a:lnTo>
                <a:lnTo>
                  <a:pt x="1167325" y="971798"/>
                </a:lnTo>
                <a:lnTo>
                  <a:pt x="0" y="97179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0">
            <a:off x="12971736" y="2500757"/>
            <a:ext cx="1293436" cy="1076785"/>
          </a:xfrm>
          <a:custGeom>
            <a:avLst/>
            <a:gdLst/>
            <a:ahLst/>
            <a:cxnLst/>
            <a:rect r="r" b="b" t="t" l="l"/>
            <a:pathLst>
              <a:path h="1076785" w="1293436">
                <a:moveTo>
                  <a:pt x="0" y="0"/>
                </a:moveTo>
                <a:lnTo>
                  <a:pt x="1293435" y="0"/>
                </a:lnTo>
                <a:lnTo>
                  <a:pt x="1293435" y="1076785"/>
                </a:lnTo>
                <a:lnTo>
                  <a:pt x="0" y="10767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2" id="12"/>
          <p:cNvSpPr txBox="true"/>
          <p:nvPr/>
        </p:nvSpPr>
        <p:spPr>
          <a:xfrm rot="0">
            <a:off x="4022829" y="3847421"/>
            <a:ext cx="10242343" cy="4387696"/>
          </a:xfrm>
          <a:prstGeom prst="rect">
            <a:avLst/>
          </a:prstGeom>
        </p:spPr>
        <p:txBody>
          <a:bodyPr anchor="t" rtlCol="false" tIns="0" lIns="0" bIns="0" rIns="0">
            <a:spAutoFit/>
          </a:bodyPr>
          <a:lstStyle/>
          <a:p>
            <a:pPr algn="ctr">
              <a:lnSpc>
                <a:spcPts val="4383"/>
              </a:lnSpc>
            </a:pPr>
            <a:r>
              <a:rPr lang="en-US" sz="3131">
                <a:solidFill>
                  <a:srgbClr val="008F9E"/>
                </a:solidFill>
                <a:latin typeface="Darker Grotesque Bold"/>
              </a:rPr>
              <a:t>Website Ramal Cuaca dirancang dengan tampilan sederhana dan lebih ramah pengguna, agar pengguna yang tergolong awam juga dapat menggunakan secara leluasa dan tanpa kesulitan.</a:t>
            </a:r>
          </a:p>
          <a:p>
            <a:pPr algn="ctr">
              <a:lnSpc>
                <a:spcPts val="4383"/>
              </a:lnSpc>
            </a:pPr>
          </a:p>
          <a:p>
            <a:pPr algn="ctr">
              <a:lnSpc>
                <a:spcPts val="4383"/>
              </a:lnSpc>
            </a:pPr>
            <a:r>
              <a:rPr lang="en-US" sz="3131">
                <a:solidFill>
                  <a:srgbClr val="008F9E"/>
                </a:solidFill>
                <a:latin typeface="Darker Grotesque Bold"/>
              </a:rPr>
              <a:t>Penggunaan Flask dinilai lebih cocok digunakan dalam perancangan Website Ramal Cuaca dikarenakan website ini merupakan website sederhana yang hanya bekerja menampilkan informasi cuaca berdasarkan pemanggilan API cuaca dan lokasi.</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069" r="0" b="-10069"/>
            </a:stretch>
          </a:blipFill>
        </p:spPr>
      </p:sp>
      <p:sp>
        <p:nvSpPr>
          <p:cNvPr name="Freeform 3" id="3"/>
          <p:cNvSpPr/>
          <p:nvPr/>
        </p:nvSpPr>
        <p:spPr>
          <a:xfrm flipH="false" flipV="false" rot="0">
            <a:off x="13351329" y="1028700"/>
            <a:ext cx="5643793" cy="1722187"/>
          </a:xfrm>
          <a:custGeom>
            <a:avLst/>
            <a:gdLst/>
            <a:ahLst/>
            <a:cxnLst/>
            <a:rect r="r" b="b" t="t" l="l"/>
            <a:pathLst>
              <a:path h="1722187" w="5643793">
                <a:moveTo>
                  <a:pt x="0" y="0"/>
                </a:moveTo>
                <a:lnTo>
                  <a:pt x="5643793" y="0"/>
                </a:lnTo>
                <a:lnTo>
                  <a:pt x="5643793" y="1722187"/>
                </a:lnTo>
                <a:lnTo>
                  <a:pt x="0" y="1722187"/>
                </a:lnTo>
                <a:lnTo>
                  <a:pt x="0" y="0"/>
                </a:lnTo>
                <a:close/>
              </a:path>
            </a:pathLst>
          </a:custGeom>
          <a:blipFill>
            <a:blip r:embed="rId3"/>
            <a:stretch>
              <a:fillRect l="0" t="0" r="0" b="0"/>
            </a:stretch>
          </a:blipFill>
        </p:spPr>
      </p:sp>
      <p:sp>
        <p:nvSpPr>
          <p:cNvPr name="Freeform 4" id="4"/>
          <p:cNvSpPr/>
          <p:nvPr/>
        </p:nvSpPr>
        <p:spPr>
          <a:xfrm flipH="false" flipV="false" rot="0">
            <a:off x="593623" y="1028700"/>
            <a:ext cx="4347264" cy="1326555"/>
          </a:xfrm>
          <a:custGeom>
            <a:avLst/>
            <a:gdLst/>
            <a:ahLst/>
            <a:cxnLst/>
            <a:rect r="r" b="b" t="t" l="l"/>
            <a:pathLst>
              <a:path h="1326555" w="4347264">
                <a:moveTo>
                  <a:pt x="0" y="0"/>
                </a:moveTo>
                <a:lnTo>
                  <a:pt x="4347264" y="0"/>
                </a:lnTo>
                <a:lnTo>
                  <a:pt x="4347264" y="1326555"/>
                </a:lnTo>
                <a:lnTo>
                  <a:pt x="0" y="1326555"/>
                </a:lnTo>
                <a:lnTo>
                  <a:pt x="0" y="0"/>
                </a:lnTo>
                <a:close/>
              </a:path>
            </a:pathLst>
          </a:custGeom>
          <a:blipFill>
            <a:blip r:embed="rId3"/>
            <a:stretch>
              <a:fillRect l="0" t="0" r="0" b="0"/>
            </a:stretch>
          </a:blipFill>
        </p:spPr>
      </p:sp>
      <p:sp>
        <p:nvSpPr>
          <p:cNvPr name="Freeform 5" id="5"/>
          <p:cNvSpPr/>
          <p:nvPr/>
        </p:nvSpPr>
        <p:spPr>
          <a:xfrm flipH="false" flipV="false" rot="0">
            <a:off x="13637807" y="2332204"/>
            <a:ext cx="1254728" cy="1076785"/>
          </a:xfrm>
          <a:custGeom>
            <a:avLst/>
            <a:gdLst/>
            <a:ahLst/>
            <a:cxnLst/>
            <a:rect r="r" b="b" t="t" l="l"/>
            <a:pathLst>
              <a:path h="1076785" w="1254728">
                <a:moveTo>
                  <a:pt x="0" y="0"/>
                </a:moveTo>
                <a:lnTo>
                  <a:pt x="1254729" y="0"/>
                </a:lnTo>
                <a:lnTo>
                  <a:pt x="1254729" y="1076785"/>
                </a:lnTo>
                <a:lnTo>
                  <a:pt x="0" y="10767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4022829" y="2977580"/>
            <a:ext cx="10242343" cy="4634231"/>
          </a:xfrm>
          <a:prstGeom prst="rect">
            <a:avLst/>
          </a:prstGeom>
        </p:spPr>
        <p:txBody>
          <a:bodyPr anchor="t" rtlCol="false" tIns="0" lIns="0" bIns="0" rIns="0">
            <a:spAutoFit/>
          </a:bodyPr>
          <a:lstStyle/>
          <a:p>
            <a:pPr algn="l">
              <a:lnSpc>
                <a:spcPts val="12319"/>
              </a:lnSpc>
            </a:pPr>
            <a:r>
              <a:rPr lang="en-US" sz="8799">
                <a:solidFill>
                  <a:srgbClr val="F2F2F2"/>
                </a:solidFill>
                <a:latin typeface="Hussar Bold"/>
              </a:rPr>
              <a:t>apakah ada yang ditanyakan?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86CEE4"/>
        </a:solidFill>
      </p:bgPr>
    </p:bg>
    <p:spTree>
      <p:nvGrpSpPr>
        <p:cNvPr id="1" name=""/>
        <p:cNvGrpSpPr/>
        <p:nvPr/>
      </p:nvGrpSpPr>
      <p:grpSpPr>
        <a:xfrm>
          <a:off x="0" y="0"/>
          <a:ext cx="0" cy="0"/>
          <a:chOff x="0" y="0"/>
          <a:chExt cx="0" cy="0"/>
        </a:xfrm>
      </p:grpSpPr>
      <p:sp>
        <p:nvSpPr>
          <p:cNvPr name="Freeform 2" id="2"/>
          <p:cNvSpPr/>
          <p:nvPr/>
        </p:nvSpPr>
        <p:spPr>
          <a:xfrm flipH="false" flipV="false" rot="0">
            <a:off x="386397" y="6860435"/>
            <a:ext cx="18288000" cy="5305425"/>
          </a:xfrm>
          <a:custGeom>
            <a:avLst/>
            <a:gdLst/>
            <a:ahLst/>
            <a:cxnLst/>
            <a:rect r="r" b="b" t="t" l="l"/>
            <a:pathLst>
              <a:path h="5305425" w="18288000">
                <a:moveTo>
                  <a:pt x="0" y="0"/>
                </a:moveTo>
                <a:lnTo>
                  <a:pt x="18288000" y="0"/>
                </a:lnTo>
                <a:lnTo>
                  <a:pt x="18288000" y="5305425"/>
                </a:lnTo>
                <a:lnTo>
                  <a:pt x="0" y="5305425"/>
                </a:lnTo>
                <a:lnTo>
                  <a:pt x="0" y="0"/>
                </a:lnTo>
                <a:close/>
              </a:path>
            </a:pathLst>
          </a:custGeom>
          <a:blipFill>
            <a:blip r:embed="rId2"/>
            <a:stretch>
              <a:fillRect l="0" t="0" r="0" b="0"/>
            </a:stretch>
          </a:blipFill>
        </p:spPr>
      </p:sp>
      <p:sp>
        <p:nvSpPr>
          <p:cNvPr name="Freeform 3" id="3"/>
          <p:cNvSpPr/>
          <p:nvPr/>
        </p:nvSpPr>
        <p:spPr>
          <a:xfrm flipH="false" flipV="false" rot="0">
            <a:off x="12296775" y="-65595"/>
            <a:ext cx="8303481" cy="10422780"/>
          </a:xfrm>
          <a:custGeom>
            <a:avLst/>
            <a:gdLst/>
            <a:ahLst/>
            <a:cxnLst/>
            <a:rect r="r" b="b" t="t" l="l"/>
            <a:pathLst>
              <a:path h="10422780" w="8303481">
                <a:moveTo>
                  <a:pt x="0" y="0"/>
                </a:moveTo>
                <a:lnTo>
                  <a:pt x="8303481" y="0"/>
                </a:lnTo>
                <a:lnTo>
                  <a:pt x="8303481" y="10422780"/>
                </a:lnTo>
                <a:lnTo>
                  <a:pt x="0" y="10422780"/>
                </a:lnTo>
                <a:lnTo>
                  <a:pt x="0" y="0"/>
                </a:lnTo>
                <a:close/>
              </a:path>
            </a:pathLst>
          </a:custGeom>
          <a:blipFill>
            <a:blip r:embed="rId3"/>
            <a:stretch>
              <a:fillRect l="0" t="0" r="0" b="0"/>
            </a:stretch>
          </a:blipFill>
        </p:spPr>
      </p:sp>
      <p:sp>
        <p:nvSpPr>
          <p:cNvPr name="Freeform 4" id="4"/>
          <p:cNvSpPr/>
          <p:nvPr/>
        </p:nvSpPr>
        <p:spPr>
          <a:xfrm flipH="false" flipV="false" rot="0">
            <a:off x="-1860419" y="-132353"/>
            <a:ext cx="7638892" cy="10689994"/>
          </a:xfrm>
          <a:custGeom>
            <a:avLst/>
            <a:gdLst/>
            <a:ahLst/>
            <a:cxnLst/>
            <a:rect r="r" b="b" t="t" l="l"/>
            <a:pathLst>
              <a:path h="10689994" w="7638892">
                <a:moveTo>
                  <a:pt x="0" y="0"/>
                </a:moveTo>
                <a:lnTo>
                  <a:pt x="7638892" y="0"/>
                </a:lnTo>
                <a:lnTo>
                  <a:pt x="7638892" y="10689995"/>
                </a:lnTo>
                <a:lnTo>
                  <a:pt x="0" y="10689995"/>
                </a:lnTo>
                <a:lnTo>
                  <a:pt x="0" y="0"/>
                </a:lnTo>
                <a:close/>
              </a:path>
            </a:pathLst>
          </a:custGeom>
          <a:blipFill>
            <a:blip r:embed="rId4"/>
            <a:stretch>
              <a:fillRect l="0" t="0" r="0" b="0"/>
            </a:stretch>
          </a:blipFill>
        </p:spPr>
      </p:sp>
      <p:sp>
        <p:nvSpPr>
          <p:cNvPr name="Freeform 5" id="5"/>
          <p:cNvSpPr/>
          <p:nvPr/>
        </p:nvSpPr>
        <p:spPr>
          <a:xfrm flipH="false" flipV="false" rot="0">
            <a:off x="7486663" y="220165"/>
            <a:ext cx="4087468" cy="1247279"/>
          </a:xfrm>
          <a:custGeom>
            <a:avLst/>
            <a:gdLst/>
            <a:ahLst/>
            <a:cxnLst/>
            <a:rect r="r" b="b" t="t" l="l"/>
            <a:pathLst>
              <a:path h="1247279" w="4087468">
                <a:moveTo>
                  <a:pt x="0" y="0"/>
                </a:moveTo>
                <a:lnTo>
                  <a:pt x="4087468" y="0"/>
                </a:lnTo>
                <a:lnTo>
                  <a:pt x="4087468" y="1247279"/>
                </a:lnTo>
                <a:lnTo>
                  <a:pt x="0" y="1247279"/>
                </a:lnTo>
                <a:lnTo>
                  <a:pt x="0" y="0"/>
                </a:lnTo>
                <a:close/>
              </a:path>
            </a:pathLst>
          </a:custGeom>
          <a:blipFill>
            <a:blip r:embed="rId5"/>
            <a:stretch>
              <a:fillRect l="0" t="0" r="0" b="0"/>
            </a:stretch>
          </a:blipFill>
        </p:spPr>
      </p:sp>
      <p:sp>
        <p:nvSpPr>
          <p:cNvPr name="Freeform 6" id="6"/>
          <p:cNvSpPr/>
          <p:nvPr/>
        </p:nvSpPr>
        <p:spPr>
          <a:xfrm flipH="false" flipV="false" rot="0">
            <a:off x="5389245" y="1028700"/>
            <a:ext cx="7509510" cy="8229600"/>
          </a:xfrm>
          <a:custGeom>
            <a:avLst/>
            <a:gdLst/>
            <a:ahLst/>
            <a:cxnLst/>
            <a:rect r="r" b="b" t="t" l="l"/>
            <a:pathLst>
              <a:path h="8229600" w="7509510">
                <a:moveTo>
                  <a:pt x="0" y="0"/>
                </a:moveTo>
                <a:lnTo>
                  <a:pt x="7509510" y="0"/>
                </a:lnTo>
                <a:lnTo>
                  <a:pt x="7509510" y="8229600"/>
                </a:lnTo>
                <a:lnTo>
                  <a:pt x="0" y="8229600"/>
                </a:lnTo>
                <a:lnTo>
                  <a:pt x="0" y="0"/>
                </a:lnTo>
                <a:close/>
              </a:path>
            </a:pathLst>
          </a:custGeom>
          <a:blipFill>
            <a:blip r:embed="rId6"/>
            <a:stretch>
              <a:fillRect l="0" t="0" r="0" b="0"/>
            </a:stretch>
          </a:blipFill>
        </p:spPr>
      </p:sp>
      <p:pic>
        <p:nvPicPr>
          <p:cNvPr name="Picture 7" id="7"/>
          <p:cNvPicPr>
            <a:picLocks noChangeAspect="true"/>
          </p:cNvPicPr>
          <p:nvPr/>
        </p:nvPicPr>
        <p:blipFill>
          <a:blip r:embed="rId7"/>
          <a:srcRect l="0" t="0" r="0" b="0"/>
          <a:stretch>
            <a:fillRect/>
          </a:stretch>
        </p:blipFill>
        <p:spPr>
          <a:xfrm flipH="false" flipV="false" rot="0">
            <a:off x="4520629" y="1028700"/>
            <a:ext cx="9246742" cy="8229600"/>
          </a:xfrm>
          <a:prstGeom prst="rect">
            <a:avLst/>
          </a:prstGeom>
        </p:spPr>
      </p:pic>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86CEE4"/>
        </a:solidFill>
      </p:bgPr>
    </p:bg>
    <p:spTree>
      <p:nvGrpSpPr>
        <p:cNvPr id="1" name=""/>
        <p:cNvGrpSpPr/>
        <p:nvPr/>
      </p:nvGrpSpPr>
      <p:grpSpPr>
        <a:xfrm>
          <a:off x="0" y="0"/>
          <a:ext cx="0" cy="0"/>
          <a:chOff x="0" y="0"/>
          <a:chExt cx="0" cy="0"/>
        </a:xfrm>
      </p:grpSpPr>
      <p:sp>
        <p:nvSpPr>
          <p:cNvPr name="Freeform 2" id="2"/>
          <p:cNvSpPr/>
          <p:nvPr/>
        </p:nvSpPr>
        <p:spPr>
          <a:xfrm flipH="false" flipV="false" rot="0">
            <a:off x="386397" y="6860435"/>
            <a:ext cx="18288000" cy="5305425"/>
          </a:xfrm>
          <a:custGeom>
            <a:avLst/>
            <a:gdLst/>
            <a:ahLst/>
            <a:cxnLst/>
            <a:rect r="r" b="b" t="t" l="l"/>
            <a:pathLst>
              <a:path h="5305425" w="18288000">
                <a:moveTo>
                  <a:pt x="0" y="0"/>
                </a:moveTo>
                <a:lnTo>
                  <a:pt x="18288000" y="0"/>
                </a:lnTo>
                <a:lnTo>
                  <a:pt x="18288000" y="5305425"/>
                </a:lnTo>
                <a:lnTo>
                  <a:pt x="0" y="5305425"/>
                </a:lnTo>
                <a:lnTo>
                  <a:pt x="0" y="0"/>
                </a:lnTo>
                <a:close/>
              </a:path>
            </a:pathLst>
          </a:custGeom>
          <a:blipFill>
            <a:blip r:embed="rId2"/>
            <a:stretch>
              <a:fillRect l="0" t="0" r="0" b="0"/>
            </a:stretch>
          </a:blipFill>
        </p:spPr>
      </p:sp>
      <p:sp>
        <p:nvSpPr>
          <p:cNvPr name="Freeform 3" id="3"/>
          <p:cNvSpPr/>
          <p:nvPr/>
        </p:nvSpPr>
        <p:spPr>
          <a:xfrm flipH="false" flipV="false" rot="0">
            <a:off x="12296775" y="-65595"/>
            <a:ext cx="8303481" cy="10422780"/>
          </a:xfrm>
          <a:custGeom>
            <a:avLst/>
            <a:gdLst/>
            <a:ahLst/>
            <a:cxnLst/>
            <a:rect r="r" b="b" t="t" l="l"/>
            <a:pathLst>
              <a:path h="10422780" w="8303481">
                <a:moveTo>
                  <a:pt x="0" y="0"/>
                </a:moveTo>
                <a:lnTo>
                  <a:pt x="8303481" y="0"/>
                </a:lnTo>
                <a:lnTo>
                  <a:pt x="8303481" y="10422780"/>
                </a:lnTo>
                <a:lnTo>
                  <a:pt x="0" y="10422780"/>
                </a:lnTo>
                <a:lnTo>
                  <a:pt x="0" y="0"/>
                </a:lnTo>
                <a:close/>
              </a:path>
            </a:pathLst>
          </a:custGeom>
          <a:blipFill>
            <a:blip r:embed="rId3"/>
            <a:stretch>
              <a:fillRect l="0" t="0" r="0" b="0"/>
            </a:stretch>
          </a:blipFill>
        </p:spPr>
      </p:sp>
      <p:sp>
        <p:nvSpPr>
          <p:cNvPr name="Freeform 4" id="4"/>
          <p:cNvSpPr/>
          <p:nvPr/>
        </p:nvSpPr>
        <p:spPr>
          <a:xfrm flipH="false" flipV="false" rot="0">
            <a:off x="-1860419" y="-132353"/>
            <a:ext cx="7638892" cy="10689994"/>
          </a:xfrm>
          <a:custGeom>
            <a:avLst/>
            <a:gdLst/>
            <a:ahLst/>
            <a:cxnLst/>
            <a:rect r="r" b="b" t="t" l="l"/>
            <a:pathLst>
              <a:path h="10689994" w="7638892">
                <a:moveTo>
                  <a:pt x="0" y="0"/>
                </a:moveTo>
                <a:lnTo>
                  <a:pt x="7638892" y="0"/>
                </a:lnTo>
                <a:lnTo>
                  <a:pt x="7638892" y="10689995"/>
                </a:lnTo>
                <a:lnTo>
                  <a:pt x="0" y="10689995"/>
                </a:lnTo>
                <a:lnTo>
                  <a:pt x="0" y="0"/>
                </a:lnTo>
                <a:close/>
              </a:path>
            </a:pathLst>
          </a:custGeom>
          <a:blipFill>
            <a:blip r:embed="rId4"/>
            <a:stretch>
              <a:fillRect l="0" t="0" r="0" b="0"/>
            </a:stretch>
          </a:blipFill>
        </p:spPr>
      </p:sp>
      <p:grpSp>
        <p:nvGrpSpPr>
          <p:cNvPr name="Group 5" id="5"/>
          <p:cNvGrpSpPr/>
          <p:nvPr/>
        </p:nvGrpSpPr>
        <p:grpSpPr>
          <a:xfrm rot="0">
            <a:off x="3010179" y="3018091"/>
            <a:ext cx="12267642" cy="5801465"/>
            <a:chOff x="0" y="0"/>
            <a:chExt cx="3230984" cy="1527958"/>
          </a:xfrm>
        </p:grpSpPr>
        <p:sp>
          <p:nvSpPr>
            <p:cNvPr name="Freeform 6" id="6"/>
            <p:cNvSpPr/>
            <p:nvPr/>
          </p:nvSpPr>
          <p:spPr>
            <a:xfrm flipH="false" flipV="false" rot="0">
              <a:off x="0" y="0"/>
              <a:ext cx="3230984" cy="1527958"/>
            </a:xfrm>
            <a:custGeom>
              <a:avLst/>
              <a:gdLst/>
              <a:ahLst/>
              <a:cxnLst/>
              <a:rect r="r" b="b" t="t" l="l"/>
              <a:pathLst>
                <a:path h="1527958" w="3230984">
                  <a:moveTo>
                    <a:pt x="32185" y="0"/>
                  </a:moveTo>
                  <a:lnTo>
                    <a:pt x="3198799" y="0"/>
                  </a:lnTo>
                  <a:cubicBezTo>
                    <a:pt x="3207335" y="0"/>
                    <a:pt x="3215521" y="3391"/>
                    <a:pt x="3221557" y="9427"/>
                  </a:cubicBezTo>
                  <a:cubicBezTo>
                    <a:pt x="3227593" y="15463"/>
                    <a:pt x="3230984" y="23649"/>
                    <a:pt x="3230984" y="32185"/>
                  </a:cubicBezTo>
                  <a:lnTo>
                    <a:pt x="3230984" y="1495773"/>
                  </a:lnTo>
                  <a:cubicBezTo>
                    <a:pt x="3230984" y="1504309"/>
                    <a:pt x="3227593" y="1512495"/>
                    <a:pt x="3221557" y="1518531"/>
                  </a:cubicBezTo>
                  <a:cubicBezTo>
                    <a:pt x="3215521" y="1524567"/>
                    <a:pt x="3207335" y="1527958"/>
                    <a:pt x="3198799" y="1527958"/>
                  </a:cubicBezTo>
                  <a:lnTo>
                    <a:pt x="32185" y="1527958"/>
                  </a:lnTo>
                  <a:cubicBezTo>
                    <a:pt x="23649" y="1527958"/>
                    <a:pt x="15463" y="1524567"/>
                    <a:pt x="9427" y="1518531"/>
                  </a:cubicBezTo>
                  <a:cubicBezTo>
                    <a:pt x="3391" y="1512495"/>
                    <a:pt x="0" y="1504309"/>
                    <a:pt x="0" y="1495773"/>
                  </a:cubicBezTo>
                  <a:lnTo>
                    <a:pt x="0" y="32185"/>
                  </a:lnTo>
                  <a:cubicBezTo>
                    <a:pt x="0" y="23649"/>
                    <a:pt x="3391" y="15463"/>
                    <a:pt x="9427" y="9427"/>
                  </a:cubicBezTo>
                  <a:cubicBezTo>
                    <a:pt x="15463" y="3391"/>
                    <a:pt x="23649" y="0"/>
                    <a:pt x="32185" y="0"/>
                  </a:cubicBezTo>
                  <a:close/>
                </a:path>
              </a:pathLst>
            </a:custGeom>
            <a:solidFill>
              <a:srgbClr val="FFFFFF"/>
            </a:solidFill>
          </p:spPr>
        </p:sp>
        <p:sp>
          <p:nvSpPr>
            <p:cNvPr name="TextBox 7" id="7"/>
            <p:cNvSpPr txBox="true"/>
            <p:nvPr/>
          </p:nvSpPr>
          <p:spPr>
            <a:xfrm>
              <a:off x="0" y="-38100"/>
              <a:ext cx="3230984" cy="1566058"/>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3607940" y="3997465"/>
            <a:ext cx="11072120" cy="4321810"/>
          </a:xfrm>
          <a:prstGeom prst="rect">
            <a:avLst/>
          </a:prstGeom>
        </p:spPr>
        <p:txBody>
          <a:bodyPr anchor="t" rtlCol="false" tIns="0" lIns="0" bIns="0" rIns="0">
            <a:spAutoFit/>
          </a:bodyPr>
          <a:lstStyle/>
          <a:p>
            <a:pPr algn="ctr">
              <a:lnSpc>
                <a:spcPts val="4339"/>
              </a:lnSpc>
            </a:pPr>
            <a:r>
              <a:rPr lang="en-US" sz="3099">
                <a:solidFill>
                  <a:srgbClr val="008F9E"/>
                </a:solidFill>
                <a:latin typeface="Darker Grotesque Bold"/>
              </a:rPr>
              <a:t>Informasi mengenai suhu dan cuaca terkini akan sangat diperlukan khususnya bagi orang-orang yang membutuhkan informasi cuaca sebelum melakukan aktivitasnya dalam kehidupan sehari-hari. Pemantauan suhu cuaca secara real-time menjadi kebutuhan bagi beberapa sektor penting, seperti contohnya pada rumah sakit yang memerlukan informasi suhu cuaca untuk memastikan kestabilan suhu ruang penyimpanan alat-alat kesehatan, suhu ruang tempat pasien berada, dan suhu lingkungan sekitar agar kenyamanan dan kesehatan pasien tetap dalam pantauan.</a:t>
            </a:r>
          </a:p>
        </p:txBody>
      </p:sp>
      <p:sp>
        <p:nvSpPr>
          <p:cNvPr name="TextBox 9" id="9"/>
          <p:cNvSpPr txBox="true"/>
          <p:nvPr/>
        </p:nvSpPr>
        <p:spPr>
          <a:xfrm rot="0">
            <a:off x="4928453" y="1667469"/>
            <a:ext cx="8431095" cy="1749195"/>
          </a:xfrm>
          <a:prstGeom prst="rect">
            <a:avLst/>
          </a:prstGeom>
        </p:spPr>
        <p:txBody>
          <a:bodyPr anchor="t" rtlCol="false" tIns="0" lIns="0" bIns="0" rIns="0">
            <a:spAutoFit/>
          </a:bodyPr>
          <a:lstStyle/>
          <a:p>
            <a:pPr algn="ctr">
              <a:lnSpc>
                <a:spcPts val="9098"/>
              </a:lnSpc>
            </a:pPr>
            <a:r>
              <a:rPr lang="en-US" sz="9477" spc="-104">
                <a:solidFill>
                  <a:srgbClr val="FFFFFF"/>
                </a:solidFill>
                <a:latin typeface="Bobby Jones Soft"/>
              </a:rPr>
              <a:t>Latar Belakang</a:t>
            </a:r>
          </a:p>
        </p:txBody>
      </p:sp>
      <p:sp>
        <p:nvSpPr>
          <p:cNvPr name="Freeform 10" id="10"/>
          <p:cNvSpPr/>
          <p:nvPr/>
        </p:nvSpPr>
        <p:spPr>
          <a:xfrm flipH="false" flipV="false" rot="0">
            <a:off x="2382815" y="3127690"/>
            <a:ext cx="1254728" cy="1076785"/>
          </a:xfrm>
          <a:custGeom>
            <a:avLst/>
            <a:gdLst/>
            <a:ahLst/>
            <a:cxnLst/>
            <a:rect r="r" b="b" t="t" l="l"/>
            <a:pathLst>
              <a:path h="1076785" w="1254728">
                <a:moveTo>
                  <a:pt x="0" y="0"/>
                </a:moveTo>
                <a:lnTo>
                  <a:pt x="1254728" y="0"/>
                </a:lnTo>
                <a:lnTo>
                  <a:pt x="1254728" y="1076785"/>
                </a:lnTo>
                <a:lnTo>
                  <a:pt x="0" y="107678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5038907">
            <a:off x="14229061" y="7576185"/>
            <a:ext cx="1731777" cy="1486179"/>
          </a:xfrm>
          <a:custGeom>
            <a:avLst/>
            <a:gdLst/>
            <a:ahLst/>
            <a:cxnLst/>
            <a:rect r="r" b="b" t="t" l="l"/>
            <a:pathLst>
              <a:path h="1486179" w="1731777">
                <a:moveTo>
                  <a:pt x="0" y="0"/>
                </a:moveTo>
                <a:lnTo>
                  <a:pt x="1731777" y="0"/>
                </a:lnTo>
                <a:lnTo>
                  <a:pt x="1731777" y="1486180"/>
                </a:lnTo>
                <a:lnTo>
                  <a:pt x="0" y="14861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86CEE4"/>
        </a:solidFill>
      </p:bgPr>
    </p:bg>
    <p:spTree>
      <p:nvGrpSpPr>
        <p:cNvPr id="1" name=""/>
        <p:cNvGrpSpPr/>
        <p:nvPr/>
      </p:nvGrpSpPr>
      <p:grpSpPr>
        <a:xfrm>
          <a:off x="0" y="0"/>
          <a:ext cx="0" cy="0"/>
          <a:chOff x="0" y="0"/>
          <a:chExt cx="0" cy="0"/>
        </a:xfrm>
      </p:grpSpPr>
      <p:sp>
        <p:nvSpPr>
          <p:cNvPr name="Freeform 2" id="2"/>
          <p:cNvSpPr/>
          <p:nvPr/>
        </p:nvSpPr>
        <p:spPr>
          <a:xfrm flipH="true" flipV="false" rot="0">
            <a:off x="13438196" y="0"/>
            <a:ext cx="6278201" cy="8785821"/>
          </a:xfrm>
          <a:custGeom>
            <a:avLst/>
            <a:gdLst/>
            <a:ahLst/>
            <a:cxnLst/>
            <a:rect r="r" b="b" t="t" l="l"/>
            <a:pathLst>
              <a:path h="8785821" w="6278201">
                <a:moveTo>
                  <a:pt x="6278202" y="0"/>
                </a:moveTo>
                <a:lnTo>
                  <a:pt x="0" y="0"/>
                </a:lnTo>
                <a:lnTo>
                  <a:pt x="0" y="8785821"/>
                </a:lnTo>
                <a:lnTo>
                  <a:pt x="6278202" y="8785821"/>
                </a:lnTo>
                <a:lnTo>
                  <a:pt x="6278202" y="0"/>
                </a:lnTo>
                <a:close/>
              </a:path>
            </a:pathLst>
          </a:custGeom>
          <a:blipFill>
            <a:blip r:embed="rId2"/>
            <a:stretch>
              <a:fillRect l="0" t="0" r="0" b="0"/>
            </a:stretch>
          </a:blipFill>
        </p:spPr>
      </p:sp>
      <p:sp>
        <p:nvSpPr>
          <p:cNvPr name="Freeform 3" id="3"/>
          <p:cNvSpPr/>
          <p:nvPr/>
        </p:nvSpPr>
        <p:spPr>
          <a:xfrm flipH="false" flipV="false" rot="0">
            <a:off x="-14103" y="3495730"/>
            <a:ext cx="18302103" cy="10580183"/>
          </a:xfrm>
          <a:custGeom>
            <a:avLst/>
            <a:gdLst/>
            <a:ahLst/>
            <a:cxnLst/>
            <a:rect r="r" b="b" t="t" l="l"/>
            <a:pathLst>
              <a:path h="10580183" w="18302103">
                <a:moveTo>
                  <a:pt x="0" y="0"/>
                </a:moveTo>
                <a:lnTo>
                  <a:pt x="18302103" y="0"/>
                </a:lnTo>
                <a:lnTo>
                  <a:pt x="18302103" y="10580182"/>
                </a:lnTo>
                <a:lnTo>
                  <a:pt x="0" y="10580182"/>
                </a:lnTo>
                <a:lnTo>
                  <a:pt x="0" y="0"/>
                </a:lnTo>
                <a:close/>
              </a:path>
            </a:pathLst>
          </a:custGeom>
          <a:blipFill>
            <a:blip r:embed="rId3"/>
            <a:stretch>
              <a:fillRect l="0" t="0" r="0" b="0"/>
            </a:stretch>
          </a:blipFill>
        </p:spPr>
      </p:sp>
      <p:sp>
        <p:nvSpPr>
          <p:cNvPr name="Freeform 4" id="4"/>
          <p:cNvSpPr/>
          <p:nvPr/>
        </p:nvSpPr>
        <p:spPr>
          <a:xfrm flipH="false" flipV="false" rot="0">
            <a:off x="-398329" y="7502414"/>
            <a:ext cx="4421157" cy="3511773"/>
          </a:xfrm>
          <a:custGeom>
            <a:avLst/>
            <a:gdLst/>
            <a:ahLst/>
            <a:cxnLst/>
            <a:rect r="r" b="b" t="t" l="l"/>
            <a:pathLst>
              <a:path h="3511773" w="4421157">
                <a:moveTo>
                  <a:pt x="0" y="0"/>
                </a:moveTo>
                <a:lnTo>
                  <a:pt x="4421158" y="0"/>
                </a:lnTo>
                <a:lnTo>
                  <a:pt x="4421158" y="3511772"/>
                </a:lnTo>
                <a:lnTo>
                  <a:pt x="0" y="3511772"/>
                </a:lnTo>
                <a:lnTo>
                  <a:pt x="0" y="0"/>
                </a:lnTo>
                <a:close/>
              </a:path>
            </a:pathLst>
          </a:custGeom>
          <a:blipFill>
            <a:blip r:embed="rId4"/>
            <a:stretch>
              <a:fillRect l="0" t="0" r="0" b="0"/>
            </a:stretch>
          </a:blipFill>
        </p:spPr>
      </p:sp>
      <p:sp>
        <p:nvSpPr>
          <p:cNvPr name="Freeform 5" id="5"/>
          <p:cNvSpPr/>
          <p:nvPr/>
        </p:nvSpPr>
        <p:spPr>
          <a:xfrm flipH="false" flipV="false" rot="0">
            <a:off x="1028700" y="767828"/>
            <a:ext cx="5085895" cy="1551946"/>
          </a:xfrm>
          <a:custGeom>
            <a:avLst/>
            <a:gdLst/>
            <a:ahLst/>
            <a:cxnLst/>
            <a:rect r="r" b="b" t="t" l="l"/>
            <a:pathLst>
              <a:path h="1551946" w="5085895">
                <a:moveTo>
                  <a:pt x="0" y="0"/>
                </a:moveTo>
                <a:lnTo>
                  <a:pt x="5085895" y="0"/>
                </a:lnTo>
                <a:lnTo>
                  <a:pt x="5085895" y="1551946"/>
                </a:lnTo>
                <a:lnTo>
                  <a:pt x="0" y="1551946"/>
                </a:lnTo>
                <a:lnTo>
                  <a:pt x="0" y="0"/>
                </a:lnTo>
                <a:close/>
              </a:path>
            </a:pathLst>
          </a:custGeom>
          <a:blipFill>
            <a:blip r:embed="rId5"/>
            <a:stretch>
              <a:fillRect l="0" t="0" r="0" b="0"/>
            </a:stretch>
          </a:blipFill>
        </p:spPr>
      </p:sp>
      <p:grpSp>
        <p:nvGrpSpPr>
          <p:cNvPr name="Group 6" id="6"/>
          <p:cNvGrpSpPr/>
          <p:nvPr/>
        </p:nvGrpSpPr>
        <p:grpSpPr>
          <a:xfrm rot="0">
            <a:off x="3010179" y="3018091"/>
            <a:ext cx="12267642" cy="5801465"/>
            <a:chOff x="0" y="0"/>
            <a:chExt cx="3230984" cy="1527958"/>
          </a:xfrm>
        </p:grpSpPr>
        <p:sp>
          <p:nvSpPr>
            <p:cNvPr name="Freeform 7" id="7"/>
            <p:cNvSpPr/>
            <p:nvPr/>
          </p:nvSpPr>
          <p:spPr>
            <a:xfrm flipH="false" flipV="false" rot="0">
              <a:off x="0" y="0"/>
              <a:ext cx="3230984" cy="1527958"/>
            </a:xfrm>
            <a:custGeom>
              <a:avLst/>
              <a:gdLst/>
              <a:ahLst/>
              <a:cxnLst/>
              <a:rect r="r" b="b" t="t" l="l"/>
              <a:pathLst>
                <a:path h="1527958" w="3230984">
                  <a:moveTo>
                    <a:pt x="32185" y="0"/>
                  </a:moveTo>
                  <a:lnTo>
                    <a:pt x="3198799" y="0"/>
                  </a:lnTo>
                  <a:cubicBezTo>
                    <a:pt x="3207335" y="0"/>
                    <a:pt x="3215521" y="3391"/>
                    <a:pt x="3221557" y="9427"/>
                  </a:cubicBezTo>
                  <a:cubicBezTo>
                    <a:pt x="3227593" y="15463"/>
                    <a:pt x="3230984" y="23649"/>
                    <a:pt x="3230984" y="32185"/>
                  </a:cubicBezTo>
                  <a:lnTo>
                    <a:pt x="3230984" y="1495773"/>
                  </a:lnTo>
                  <a:cubicBezTo>
                    <a:pt x="3230984" y="1504309"/>
                    <a:pt x="3227593" y="1512495"/>
                    <a:pt x="3221557" y="1518531"/>
                  </a:cubicBezTo>
                  <a:cubicBezTo>
                    <a:pt x="3215521" y="1524567"/>
                    <a:pt x="3207335" y="1527958"/>
                    <a:pt x="3198799" y="1527958"/>
                  </a:cubicBezTo>
                  <a:lnTo>
                    <a:pt x="32185" y="1527958"/>
                  </a:lnTo>
                  <a:cubicBezTo>
                    <a:pt x="23649" y="1527958"/>
                    <a:pt x="15463" y="1524567"/>
                    <a:pt x="9427" y="1518531"/>
                  </a:cubicBezTo>
                  <a:cubicBezTo>
                    <a:pt x="3391" y="1512495"/>
                    <a:pt x="0" y="1504309"/>
                    <a:pt x="0" y="1495773"/>
                  </a:cubicBezTo>
                  <a:lnTo>
                    <a:pt x="0" y="32185"/>
                  </a:lnTo>
                  <a:cubicBezTo>
                    <a:pt x="0" y="23649"/>
                    <a:pt x="3391" y="15463"/>
                    <a:pt x="9427" y="9427"/>
                  </a:cubicBezTo>
                  <a:cubicBezTo>
                    <a:pt x="15463" y="3391"/>
                    <a:pt x="23649" y="0"/>
                    <a:pt x="32185" y="0"/>
                  </a:cubicBezTo>
                  <a:close/>
                </a:path>
              </a:pathLst>
            </a:custGeom>
            <a:solidFill>
              <a:srgbClr val="FFFFFF"/>
            </a:solidFill>
          </p:spPr>
        </p:sp>
        <p:sp>
          <p:nvSpPr>
            <p:cNvPr name="TextBox 8" id="8"/>
            <p:cNvSpPr txBox="true"/>
            <p:nvPr/>
          </p:nvSpPr>
          <p:spPr>
            <a:xfrm>
              <a:off x="0" y="-38100"/>
              <a:ext cx="3230984" cy="1566058"/>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6882174" y="1724149"/>
            <a:ext cx="4561752" cy="1393093"/>
          </a:xfrm>
          <a:prstGeom prst="rect">
            <a:avLst/>
          </a:prstGeom>
        </p:spPr>
        <p:txBody>
          <a:bodyPr anchor="t" rtlCol="false" tIns="0" lIns="0" bIns="0" rIns="0">
            <a:spAutoFit/>
          </a:bodyPr>
          <a:lstStyle/>
          <a:p>
            <a:pPr algn="ctr">
              <a:lnSpc>
                <a:spcPts val="9098"/>
              </a:lnSpc>
            </a:pPr>
            <a:r>
              <a:rPr lang="en-US" sz="9477" spc="-104">
                <a:solidFill>
                  <a:srgbClr val="FFFFFF"/>
                </a:solidFill>
                <a:latin typeface="Bobby Jones Soft"/>
              </a:rPr>
              <a:t>manfaat</a:t>
            </a:r>
          </a:p>
        </p:txBody>
      </p:sp>
      <p:sp>
        <p:nvSpPr>
          <p:cNvPr name="Freeform 10" id="10"/>
          <p:cNvSpPr/>
          <p:nvPr/>
        </p:nvSpPr>
        <p:spPr>
          <a:xfrm flipH="false" flipV="false" rot="0">
            <a:off x="5962195" y="1038225"/>
            <a:ext cx="1167325" cy="971798"/>
          </a:xfrm>
          <a:custGeom>
            <a:avLst/>
            <a:gdLst/>
            <a:ahLst/>
            <a:cxnLst/>
            <a:rect r="r" b="b" t="t" l="l"/>
            <a:pathLst>
              <a:path h="971798" w="1167325">
                <a:moveTo>
                  <a:pt x="0" y="0"/>
                </a:moveTo>
                <a:lnTo>
                  <a:pt x="1167324" y="0"/>
                </a:lnTo>
                <a:lnTo>
                  <a:pt x="1167324" y="971798"/>
                </a:lnTo>
                <a:lnTo>
                  <a:pt x="0" y="97179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0">
            <a:off x="11430788" y="2319774"/>
            <a:ext cx="1293436" cy="1076785"/>
          </a:xfrm>
          <a:custGeom>
            <a:avLst/>
            <a:gdLst/>
            <a:ahLst/>
            <a:cxnLst/>
            <a:rect r="r" b="b" t="t" l="l"/>
            <a:pathLst>
              <a:path h="1076785" w="1293436">
                <a:moveTo>
                  <a:pt x="0" y="0"/>
                </a:moveTo>
                <a:lnTo>
                  <a:pt x="1293436" y="0"/>
                </a:lnTo>
                <a:lnTo>
                  <a:pt x="1293436" y="1076785"/>
                </a:lnTo>
                <a:lnTo>
                  <a:pt x="0" y="10767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2" id="12"/>
          <p:cNvSpPr txBox="true"/>
          <p:nvPr/>
        </p:nvSpPr>
        <p:spPr>
          <a:xfrm rot="0">
            <a:off x="3309963" y="3486456"/>
            <a:ext cx="11706174" cy="4864735"/>
          </a:xfrm>
          <a:prstGeom prst="rect">
            <a:avLst/>
          </a:prstGeom>
        </p:spPr>
        <p:txBody>
          <a:bodyPr anchor="t" rtlCol="false" tIns="0" lIns="0" bIns="0" rIns="0">
            <a:spAutoFit/>
          </a:bodyPr>
          <a:lstStyle/>
          <a:p>
            <a:pPr algn="just">
              <a:lnSpc>
                <a:spcPts val="4339"/>
              </a:lnSpc>
            </a:pPr>
            <a:r>
              <a:rPr lang="en-US" sz="3099">
                <a:solidFill>
                  <a:srgbClr val="008F9E"/>
                </a:solidFill>
                <a:latin typeface="Darker Grotesque Bold"/>
              </a:rPr>
              <a:t>Manfaat dari dirancangnya website Ramal Cuaca adalah agar informasi cuaca  dapat diakses dengan cepat, detail, dan mudah bagi siapa saja, dengan mengintegrasikan fitur pencarian lokasi yang memungkinkan pengguna mendapat informasi cuaca sesuai dengan lokasi pengguna saat ini.</a:t>
            </a:r>
          </a:p>
          <a:p>
            <a:pPr algn="just">
              <a:lnSpc>
                <a:spcPts val="4339"/>
              </a:lnSpc>
            </a:pPr>
          </a:p>
          <a:p>
            <a:pPr algn="just">
              <a:lnSpc>
                <a:spcPts val="4339"/>
              </a:lnSpc>
            </a:pPr>
            <a:r>
              <a:rPr lang="en-US" sz="3099">
                <a:solidFill>
                  <a:srgbClr val="008F9E"/>
                </a:solidFill>
                <a:latin typeface="Darker Grotesque Bold"/>
              </a:rPr>
              <a:t>Juga menyediakan tampilan forecast yang akan menampilkan kilasan prediksi cuaca dalam lima hari kedepan. Sehingga, pengguna dapat merencanakan aktivitasnya dengan lebih maksimal, mengetahui cuaca yang akan datang keesokan harinya.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069" r="0" b="-10069"/>
            </a:stretch>
          </a:blipFill>
        </p:spPr>
      </p:sp>
      <p:sp>
        <p:nvSpPr>
          <p:cNvPr name="Freeform 3" id="3"/>
          <p:cNvSpPr/>
          <p:nvPr/>
        </p:nvSpPr>
        <p:spPr>
          <a:xfrm flipH="false" flipV="false" rot="0">
            <a:off x="11615507" y="563238"/>
            <a:ext cx="5643793" cy="1722187"/>
          </a:xfrm>
          <a:custGeom>
            <a:avLst/>
            <a:gdLst/>
            <a:ahLst/>
            <a:cxnLst/>
            <a:rect r="r" b="b" t="t" l="l"/>
            <a:pathLst>
              <a:path h="1722187" w="5643793">
                <a:moveTo>
                  <a:pt x="0" y="0"/>
                </a:moveTo>
                <a:lnTo>
                  <a:pt x="5643793" y="0"/>
                </a:lnTo>
                <a:lnTo>
                  <a:pt x="5643793" y="1722187"/>
                </a:lnTo>
                <a:lnTo>
                  <a:pt x="0" y="1722187"/>
                </a:lnTo>
                <a:lnTo>
                  <a:pt x="0" y="0"/>
                </a:lnTo>
                <a:close/>
              </a:path>
            </a:pathLst>
          </a:custGeom>
          <a:blipFill>
            <a:blip r:embed="rId3"/>
            <a:stretch>
              <a:fillRect l="0" t="0" r="0" b="0"/>
            </a:stretch>
          </a:blipFill>
        </p:spPr>
      </p:sp>
      <p:grpSp>
        <p:nvGrpSpPr>
          <p:cNvPr name="Group 4" id="4"/>
          <p:cNvGrpSpPr/>
          <p:nvPr/>
        </p:nvGrpSpPr>
        <p:grpSpPr>
          <a:xfrm rot="0">
            <a:off x="3010179" y="3018091"/>
            <a:ext cx="12267642" cy="5801465"/>
            <a:chOff x="0" y="0"/>
            <a:chExt cx="3230984" cy="1527958"/>
          </a:xfrm>
        </p:grpSpPr>
        <p:sp>
          <p:nvSpPr>
            <p:cNvPr name="Freeform 5" id="5"/>
            <p:cNvSpPr/>
            <p:nvPr/>
          </p:nvSpPr>
          <p:spPr>
            <a:xfrm flipH="false" flipV="false" rot="0">
              <a:off x="0" y="0"/>
              <a:ext cx="3230984" cy="1527958"/>
            </a:xfrm>
            <a:custGeom>
              <a:avLst/>
              <a:gdLst/>
              <a:ahLst/>
              <a:cxnLst/>
              <a:rect r="r" b="b" t="t" l="l"/>
              <a:pathLst>
                <a:path h="1527958" w="3230984">
                  <a:moveTo>
                    <a:pt x="32185" y="0"/>
                  </a:moveTo>
                  <a:lnTo>
                    <a:pt x="3198799" y="0"/>
                  </a:lnTo>
                  <a:cubicBezTo>
                    <a:pt x="3207335" y="0"/>
                    <a:pt x="3215521" y="3391"/>
                    <a:pt x="3221557" y="9427"/>
                  </a:cubicBezTo>
                  <a:cubicBezTo>
                    <a:pt x="3227593" y="15463"/>
                    <a:pt x="3230984" y="23649"/>
                    <a:pt x="3230984" y="32185"/>
                  </a:cubicBezTo>
                  <a:lnTo>
                    <a:pt x="3230984" y="1495773"/>
                  </a:lnTo>
                  <a:cubicBezTo>
                    <a:pt x="3230984" y="1504309"/>
                    <a:pt x="3227593" y="1512495"/>
                    <a:pt x="3221557" y="1518531"/>
                  </a:cubicBezTo>
                  <a:cubicBezTo>
                    <a:pt x="3215521" y="1524567"/>
                    <a:pt x="3207335" y="1527958"/>
                    <a:pt x="3198799" y="1527958"/>
                  </a:cubicBezTo>
                  <a:lnTo>
                    <a:pt x="32185" y="1527958"/>
                  </a:lnTo>
                  <a:cubicBezTo>
                    <a:pt x="23649" y="1527958"/>
                    <a:pt x="15463" y="1524567"/>
                    <a:pt x="9427" y="1518531"/>
                  </a:cubicBezTo>
                  <a:cubicBezTo>
                    <a:pt x="3391" y="1512495"/>
                    <a:pt x="0" y="1504309"/>
                    <a:pt x="0" y="1495773"/>
                  </a:cubicBezTo>
                  <a:lnTo>
                    <a:pt x="0" y="32185"/>
                  </a:lnTo>
                  <a:cubicBezTo>
                    <a:pt x="0" y="23649"/>
                    <a:pt x="3391" y="15463"/>
                    <a:pt x="9427" y="9427"/>
                  </a:cubicBezTo>
                  <a:cubicBezTo>
                    <a:pt x="15463" y="3391"/>
                    <a:pt x="23649" y="0"/>
                    <a:pt x="32185" y="0"/>
                  </a:cubicBezTo>
                  <a:close/>
                </a:path>
              </a:pathLst>
            </a:custGeom>
            <a:solidFill>
              <a:srgbClr val="FFFFFF"/>
            </a:solidFill>
          </p:spPr>
        </p:sp>
        <p:sp>
          <p:nvSpPr>
            <p:cNvPr name="TextBox 6" id="6"/>
            <p:cNvSpPr txBox="true"/>
            <p:nvPr/>
          </p:nvSpPr>
          <p:spPr>
            <a:xfrm>
              <a:off x="0" y="-38100"/>
              <a:ext cx="3230984" cy="1566058"/>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4866433" y="2479698"/>
            <a:ext cx="1254728" cy="1076785"/>
          </a:xfrm>
          <a:custGeom>
            <a:avLst/>
            <a:gdLst/>
            <a:ahLst/>
            <a:cxnLst/>
            <a:rect r="r" b="b" t="t" l="l"/>
            <a:pathLst>
              <a:path h="1076785" w="1254728">
                <a:moveTo>
                  <a:pt x="0" y="0"/>
                </a:moveTo>
                <a:lnTo>
                  <a:pt x="1254728" y="0"/>
                </a:lnTo>
                <a:lnTo>
                  <a:pt x="1254728" y="1076786"/>
                </a:lnTo>
                <a:lnTo>
                  <a:pt x="0" y="107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5038907">
            <a:off x="14229061" y="7446504"/>
            <a:ext cx="1731777" cy="1486179"/>
          </a:xfrm>
          <a:custGeom>
            <a:avLst/>
            <a:gdLst/>
            <a:ahLst/>
            <a:cxnLst/>
            <a:rect r="r" b="b" t="t" l="l"/>
            <a:pathLst>
              <a:path h="1486179" w="1731777">
                <a:moveTo>
                  <a:pt x="0" y="0"/>
                </a:moveTo>
                <a:lnTo>
                  <a:pt x="1731777" y="0"/>
                </a:lnTo>
                <a:lnTo>
                  <a:pt x="1731777" y="1486180"/>
                </a:lnTo>
                <a:lnTo>
                  <a:pt x="0" y="14861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6466634" y="1667469"/>
            <a:ext cx="5354731" cy="1446824"/>
          </a:xfrm>
          <a:prstGeom prst="rect">
            <a:avLst/>
          </a:prstGeom>
        </p:spPr>
        <p:txBody>
          <a:bodyPr anchor="t" rtlCol="false" tIns="0" lIns="0" bIns="0" rIns="0">
            <a:spAutoFit/>
          </a:bodyPr>
          <a:lstStyle/>
          <a:p>
            <a:pPr algn="ctr">
              <a:lnSpc>
                <a:spcPts val="9098"/>
              </a:lnSpc>
            </a:pPr>
            <a:r>
              <a:rPr lang="en-US" sz="9477" spc="-104">
                <a:solidFill>
                  <a:srgbClr val="FFFFFF"/>
                </a:solidFill>
                <a:latin typeface="Bobby Jones Soft"/>
              </a:rPr>
              <a:t>kelebihan</a:t>
            </a:r>
          </a:p>
        </p:txBody>
      </p:sp>
      <p:sp>
        <p:nvSpPr>
          <p:cNvPr name="Freeform 10" id="10"/>
          <p:cNvSpPr/>
          <p:nvPr/>
        </p:nvSpPr>
        <p:spPr>
          <a:xfrm flipH="false" flipV="false" rot="0">
            <a:off x="3269319" y="563238"/>
            <a:ext cx="4347264" cy="1326555"/>
          </a:xfrm>
          <a:custGeom>
            <a:avLst/>
            <a:gdLst/>
            <a:ahLst/>
            <a:cxnLst/>
            <a:rect r="r" b="b" t="t" l="l"/>
            <a:pathLst>
              <a:path h="1326555" w="4347264">
                <a:moveTo>
                  <a:pt x="0" y="0"/>
                </a:moveTo>
                <a:lnTo>
                  <a:pt x="4347264" y="0"/>
                </a:lnTo>
                <a:lnTo>
                  <a:pt x="4347264" y="1326555"/>
                </a:lnTo>
                <a:lnTo>
                  <a:pt x="0" y="1326555"/>
                </a:lnTo>
                <a:lnTo>
                  <a:pt x="0" y="0"/>
                </a:lnTo>
                <a:close/>
              </a:path>
            </a:pathLst>
          </a:custGeom>
          <a:blipFill>
            <a:blip r:embed="rId3"/>
            <a:stretch>
              <a:fillRect l="0" t="0" r="0" b="0"/>
            </a:stretch>
          </a:blipFill>
        </p:spPr>
      </p:sp>
      <p:sp>
        <p:nvSpPr>
          <p:cNvPr name="TextBox 11" id="11"/>
          <p:cNvSpPr txBox="true"/>
          <p:nvPr/>
        </p:nvSpPr>
        <p:spPr>
          <a:xfrm rot="0">
            <a:off x="3368609" y="3689834"/>
            <a:ext cx="11550782" cy="4612640"/>
          </a:xfrm>
          <a:prstGeom prst="rect">
            <a:avLst/>
          </a:prstGeom>
        </p:spPr>
        <p:txBody>
          <a:bodyPr anchor="t" rtlCol="false" tIns="0" lIns="0" bIns="0" rIns="0">
            <a:spAutoFit/>
          </a:bodyPr>
          <a:lstStyle/>
          <a:p>
            <a:pPr algn="just">
              <a:lnSpc>
                <a:spcPts val="4060"/>
              </a:lnSpc>
            </a:pPr>
            <a:r>
              <a:rPr lang="en-US" sz="2900">
                <a:solidFill>
                  <a:srgbClr val="008F9E"/>
                </a:solidFill>
                <a:latin typeface="Darker Grotesque Bold"/>
              </a:rPr>
              <a:t>Beberapa kelebihan yang dimiliki oleh Website Ramal Cuaca, diantaranya:</a:t>
            </a:r>
          </a:p>
          <a:p>
            <a:pPr algn="just" marL="626111" indent="-313055" lvl="1">
              <a:lnSpc>
                <a:spcPts val="4060"/>
              </a:lnSpc>
              <a:buFont typeface="Arial"/>
              <a:buChar char="•"/>
            </a:pPr>
            <a:r>
              <a:rPr lang="en-US" sz="2900">
                <a:solidFill>
                  <a:srgbClr val="008F9E"/>
                </a:solidFill>
                <a:latin typeface="Darker Grotesque Bold"/>
              </a:rPr>
              <a:t>Website Ramal Cuaca terbuka bagi siapa saja yang ingin menggunakannya. Pengguna tidak perlu mendaftar ataupun memasukkan Email untuk mengakses laman web.</a:t>
            </a:r>
          </a:p>
          <a:p>
            <a:pPr algn="just" marL="626111" indent="-313055" lvl="1">
              <a:lnSpc>
                <a:spcPts val="4060"/>
              </a:lnSpc>
              <a:buFont typeface="Arial"/>
              <a:buChar char="•"/>
            </a:pPr>
            <a:r>
              <a:rPr lang="en-US" sz="2900">
                <a:solidFill>
                  <a:srgbClr val="008F9E"/>
                </a:solidFill>
                <a:latin typeface="Darker Grotesque Bold"/>
              </a:rPr>
              <a:t>Website Ramal Cuaca menyediakan informasi cuaca secara detail dan akurat dan tersedia di berbagai negara. Pengguna cukup mengaktifkan ‘allow location’ agar website dapat menangkap detail lokasi pengguna saat ini.</a:t>
            </a:r>
          </a:p>
          <a:p>
            <a:pPr algn="just" marL="626111" indent="-313055" lvl="1">
              <a:lnSpc>
                <a:spcPts val="4060"/>
              </a:lnSpc>
              <a:buFont typeface="Arial"/>
              <a:buChar char="•"/>
            </a:pPr>
            <a:r>
              <a:rPr lang="en-US" sz="2900">
                <a:solidFill>
                  <a:srgbClr val="008F9E"/>
                </a:solidFill>
                <a:latin typeface="Darker Grotesque Bold"/>
              </a:rPr>
              <a:t>Tersedianya forecast cuaca dalam lima hari kedepan, membuat pengguna dapat merencanakan aktivitasnya dengan lebih maksimal.</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86CEE4"/>
        </a:solidFill>
      </p:bgPr>
    </p:bg>
    <p:spTree>
      <p:nvGrpSpPr>
        <p:cNvPr id="1" name=""/>
        <p:cNvGrpSpPr/>
        <p:nvPr/>
      </p:nvGrpSpPr>
      <p:grpSpPr>
        <a:xfrm>
          <a:off x="0" y="0"/>
          <a:ext cx="0" cy="0"/>
          <a:chOff x="0" y="0"/>
          <a:chExt cx="0" cy="0"/>
        </a:xfrm>
      </p:grpSpPr>
      <p:sp>
        <p:nvSpPr>
          <p:cNvPr name="Freeform 2" id="2"/>
          <p:cNvSpPr/>
          <p:nvPr/>
        </p:nvSpPr>
        <p:spPr>
          <a:xfrm flipH="false" flipV="false" rot="0">
            <a:off x="386397" y="6860435"/>
            <a:ext cx="18288000" cy="5305425"/>
          </a:xfrm>
          <a:custGeom>
            <a:avLst/>
            <a:gdLst/>
            <a:ahLst/>
            <a:cxnLst/>
            <a:rect r="r" b="b" t="t" l="l"/>
            <a:pathLst>
              <a:path h="5305425" w="18288000">
                <a:moveTo>
                  <a:pt x="0" y="0"/>
                </a:moveTo>
                <a:lnTo>
                  <a:pt x="18288000" y="0"/>
                </a:lnTo>
                <a:lnTo>
                  <a:pt x="18288000" y="5305425"/>
                </a:lnTo>
                <a:lnTo>
                  <a:pt x="0" y="5305425"/>
                </a:lnTo>
                <a:lnTo>
                  <a:pt x="0" y="0"/>
                </a:lnTo>
                <a:close/>
              </a:path>
            </a:pathLst>
          </a:custGeom>
          <a:blipFill>
            <a:blip r:embed="rId2"/>
            <a:stretch>
              <a:fillRect l="0" t="0" r="0" b="0"/>
            </a:stretch>
          </a:blipFill>
        </p:spPr>
      </p:sp>
      <p:sp>
        <p:nvSpPr>
          <p:cNvPr name="Freeform 3" id="3"/>
          <p:cNvSpPr/>
          <p:nvPr/>
        </p:nvSpPr>
        <p:spPr>
          <a:xfrm flipH="false" flipV="false" rot="0">
            <a:off x="12296775" y="-65595"/>
            <a:ext cx="8303481" cy="10422780"/>
          </a:xfrm>
          <a:custGeom>
            <a:avLst/>
            <a:gdLst/>
            <a:ahLst/>
            <a:cxnLst/>
            <a:rect r="r" b="b" t="t" l="l"/>
            <a:pathLst>
              <a:path h="10422780" w="8303481">
                <a:moveTo>
                  <a:pt x="0" y="0"/>
                </a:moveTo>
                <a:lnTo>
                  <a:pt x="8303481" y="0"/>
                </a:lnTo>
                <a:lnTo>
                  <a:pt x="8303481" y="10422780"/>
                </a:lnTo>
                <a:lnTo>
                  <a:pt x="0" y="10422780"/>
                </a:lnTo>
                <a:lnTo>
                  <a:pt x="0" y="0"/>
                </a:lnTo>
                <a:close/>
              </a:path>
            </a:pathLst>
          </a:custGeom>
          <a:blipFill>
            <a:blip r:embed="rId3"/>
            <a:stretch>
              <a:fillRect l="0" t="0" r="0" b="0"/>
            </a:stretch>
          </a:blipFill>
        </p:spPr>
      </p:sp>
      <p:sp>
        <p:nvSpPr>
          <p:cNvPr name="Freeform 4" id="4"/>
          <p:cNvSpPr/>
          <p:nvPr/>
        </p:nvSpPr>
        <p:spPr>
          <a:xfrm flipH="false" flipV="false" rot="0">
            <a:off x="-1860419" y="-132353"/>
            <a:ext cx="7638892" cy="10689994"/>
          </a:xfrm>
          <a:custGeom>
            <a:avLst/>
            <a:gdLst/>
            <a:ahLst/>
            <a:cxnLst/>
            <a:rect r="r" b="b" t="t" l="l"/>
            <a:pathLst>
              <a:path h="10689994" w="7638892">
                <a:moveTo>
                  <a:pt x="0" y="0"/>
                </a:moveTo>
                <a:lnTo>
                  <a:pt x="7638892" y="0"/>
                </a:lnTo>
                <a:lnTo>
                  <a:pt x="7638892" y="10689995"/>
                </a:lnTo>
                <a:lnTo>
                  <a:pt x="0" y="10689995"/>
                </a:lnTo>
                <a:lnTo>
                  <a:pt x="0" y="0"/>
                </a:lnTo>
                <a:close/>
              </a:path>
            </a:pathLst>
          </a:custGeom>
          <a:blipFill>
            <a:blip r:embed="rId4"/>
            <a:stretch>
              <a:fillRect l="0" t="0" r="0" b="0"/>
            </a:stretch>
          </a:blipFill>
        </p:spPr>
      </p:sp>
      <p:grpSp>
        <p:nvGrpSpPr>
          <p:cNvPr name="Group 5" id="5"/>
          <p:cNvGrpSpPr/>
          <p:nvPr/>
        </p:nvGrpSpPr>
        <p:grpSpPr>
          <a:xfrm rot="0">
            <a:off x="3010179" y="3018091"/>
            <a:ext cx="12267642" cy="5801465"/>
            <a:chOff x="0" y="0"/>
            <a:chExt cx="3230984" cy="1527958"/>
          </a:xfrm>
        </p:grpSpPr>
        <p:sp>
          <p:nvSpPr>
            <p:cNvPr name="Freeform 6" id="6"/>
            <p:cNvSpPr/>
            <p:nvPr/>
          </p:nvSpPr>
          <p:spPr>
            <a:xfrm flipH="false" flipV="false" rot="0">
              <a:off x="0" y="0"/>
              <a:ext cx="3230984" cy="1527958"/>
            </a:xfrm>
            <a:custGeom>
              <a:avLst/>
              <a:gdLst/>
              <a:ahLst/>
              <a:cxnLst/>
              <a:rect r="r" b="b" t="t" l="l"/>
              <a:pathLst>
                <a:path h="1527958" w="3230984">
                  <a:moveTo>
                    <a:pt x="32185" y="0"/>
                  </a:moveTo>
                  <a:lnTo>
                    <a:pt x="3198799" y="0"/>
                  </a:lnTo>
                  <a:cubicBezTo>
                    <a:pt x="3207335" y="0"/>
                    <a:pt x="3215521" y="3391"/>
                    <a:pt x="3221557" y="9427"/>
                  </a:cubicBezTo>
                  <a:cubicBezTo>
                    <a:pt x="3227593" y="15463"/>
                    <a:pt x="3230984" y="23649"/>
                    <a:pt x="3230984" y="32185"/>
                  </a:cubicBezTo>
                  <a:lnTo>
                    <a:pt x="3230984" y="1495773"/>
                  </a:lnTo>
                  <a:cubicBezTo>
                    <a:pt x="3230984" y="1504309"/>
                    <a:pt x="3227593" y="1512495"/>
                    <a:pt x="3221557" y="1518531"/>
                  </a:cubicBezTo>
                  <a:cubicBezTo>
                    <a:pt x="3215521" y="1524567"/>
                    <a:pt x="3207335" y="1527958"/>
                    <a:pt x="3198799" y="1527958"/>
                  </a:cubicBezTo>
                  <a:lnTo>
                    <a:pt x="32185" y="1527958"/>
                  </a:lnTo>
                  <a:cubicBezTo>
                    <a:pt x="23649" y="1527958"/>
                    <a:pt x="15463" y="1524567"/>
                    <a:pt x="9427" y="1518531"/>
                  </a:cubicBezTo>
                  <a:cubicBezTo>
                    <a:pt x="3391" y="1512495"/>
                    <a:pt x="0" y="1504309"/>
                    <a:pt x="0" y="1495773"/>
                  </a:cubicBezTo>
                  <a:lnTo>
                    <a:pt x="0" y="32185"/>
                  </a:lnTo>
                  <a:cubicBezTo>
                    <a:pt x="0" y="23649"/>
                    <a:pt x="3391" y="15463"/>
                    <a:pt x="9427" y="9427"/>
                  </a:cubicBezTo>
                  <a:cubicBezTo>
                    <a:pt x="15463" y="3391"/>
                    <a:pt x="23649" y="0"/>
                    <a:pt x="32185" y="0"/>
                  </a:cubicBezTo>
                  <a:close/>
                </a:path>
              </a:pathLst>
            </a:custGeom>
            <a:solidFill>
              <a:srgbClr val="FFFFFF"/>
            </a:solidFill>
          </p:spPr>
        </p:sp>
        <p:sp>
          <p:nvSpPr>
            <p:cNvPr name="TextBox 7" id="7"/>
            <p:cNvSpPr txBox="true"/>
            <p:nvPr/>
          </p:nvSpPr>
          <p:spPr>
            <a:xfrm>
              <a:off x="0" y="-38100"/>
              <a:ext cx="3230984" cy="1566058"/>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3478366" y="4311629"/>
            <a:ext cx="11616583" cy="3795413"/>
          </a:xfrm>
          <a:prstGeom prst="rect">
            <a:avLst/>
          </a:prstGeom>
        </p:spPr>
        <p:txBody>
          <a:bodyPr anchor="t" rtlCol="false" tIns="0" lIns="0" bIns="0" rIns="0">
            <a:spAutoFit/>
          </a:bodyPr>
          <a:lstStyle/>
          <a:p>
            <a:pPr algn="l">
              <a:lnSpc>
                <a:spcPts val="4383"/>
              </a:lnSpc>
            </a:pPr>
            <a:r>
              <a:rPr lang="en-US" sz="3131">
                <a:solidFill>
                  <a:srgbClr val="008F9E"/>
                </a:solidFill>
                <a:latin typeface="Darker Grotesque Bold"/>
              </a:rPr>
              <a:t>Beberapa kekurangan yang dimiliki oleh Website Ramal Cuaca, diantaranya:</a:t>
            </a:r>
          </a:p>
          <a:p>
            <a:pPr algn="l" marL="675994" indent="-337997" lvl="1">
              <a:lnSpc>
                <a:spcPts val="4383"/>
              </a:lnSpc>
              <a:buFont typeface="Arial"/>
              <a:buChar char="•"/>
            </a:pPr>
            <a:r>
              <a:rPr lang="en-US" sz="3131">
                <a:solidFill>
                  <a:srgbClr val="008F9E"/>
                </a:solidFill>
                <a:latin typeface="Darker Grotesque Bold"/>
              </a:rPr>
              <a:t>Diperlukan internet untuk mengakses laman Website Ramal Cuaca.</a:t>
            </a:r>
          </a:p>
          <a:p>
            <a:pPr algn="l" marL="675994" indent="-337997" lvl="1">
              <a:lnSpc>
                <a:spcPts val="4383"/>
              </a:lnSpc>
              <a:buFont typeface="Arial"/>
              <a:buChar char="•"/>
            </a:pPr>
            <a:r>
              <a:rPr lang="en-US" sz="3131">
                <a:solidFill>
                  <a:srgbClr val="008F9E"/>
                </a:solidFill>
                <a:latin typeface="Darker Grotesque Bold"/>
              </a:rPr>
              <a:t>Pengguna diharuskan me-refresh halaman secara manual saat pengguna menginginkan data terbaru.</a:t>
            </a:r>
          </a:p>
          <a:p>
            <a:pPr algn="l" marL="675994" indent="-337997" lvl="1">
              <a:lnSpc>
                <a:spcPts val="4383"/>
              </a:lnSpc>
              <a:buFont typeface="Arial"/>
              <a:buChar char="•"/>
            </a:pPr>
            <a:r>
              <a:rPr lang="en-US" sz="3131">
                <a:solidFill>
                  <a:srgbClr val="008F9E"/>
                </a:solidFill>
                <a:latin typeface="Darker Grotesque Bold"/>
              </a:rPr>
              <a:t>API yang digunakan pada Website Ramal Cuaca mungkin saja mengalami error atau down pada waktu yang tidak ditentukan.</a:t>
            </a:r>
          </a:p>
          <a:p>
            <a:pPr algn="l">
              <a:lnSpc>
                <a:spcPts val="4383"/>
              </a:lnSpc>
            </a:pPr>
          </a:p>
        </p:txBody>
      </p:sp>
      <p:sp>
        <p:nvSpPr>
          <p:cNvPr name="TextBox 9" id="9"/>
          <p:cNvSpPr txBox="true"/>
          <p:nvPr/>
        </p:nvSpPr>
        <p:spPr>
          <a:xfrm rot="0">
            <a:off x="5766188" y="1667469"/>
            <a:ext cx="6755625" cy="1569420"/>
          </a:xfrm>
          <a:prstGeom prst="rect">
            <a:avLst/>
          </a:prstGeom>
        </p:spPr>
        <p:txBody>
          <a:bodyPr anchor="t" rtlCol="false" tIns="0" lIns="0" bIns="0" rIns="0">
            <a:spAutoFit/>
          </a:bodyPr>
          <a:lstStyle/>
          <a:p>
            <a:pPr algn="ctr">
              <a:lnSpc>
                <a:spcPts val="9098"/>
              </a:lnSpc>
            </a:pPr>
            <a:r>
              <a:rPr lang="en-US" sz="9477" spc="-104">
                <a:solidFill>
                  <a:srgbClr val="FFFFFF"/>
                </a:solidFill>
                <a:latin typeface="Bobby Jones Soft"/>
              </a:rPr>
              <a:t>kekurangan</a:t>
            </a:r>
          </a:p>
        </p:txBody>
      </p:sp>
      <p:sp>
        <p:nvSpPr>
          <p:cNvPr name="Freeform 10" id="10"/>
          <p:cNvSpPr/>
          <p:nvPr/>
        </p:nvSpPr>
        <p:spPr>
          <a:xfrm flipH="false" flipV="false" rot="0">
            <a:off x="2382815" y="7112809"/>
            <a:ext cx="1254728" cy="1076785"/>
          </a:xfrm>
          <a:custGeom>
            <a:avLst/>
            <a:gdLst/>
            <a:ahLst/>
            <a:cxnLst/>
            <a:rect r="r" b="b" t="t" l="l"/>
            <a:pathLst>
              <a:path h="1076785" w="1254728">
                <a:moveTo>
                  <a:pt x="0" y="0"/>
                </a:moveTo>
                <a:lnTo>
                  <a:pt x="1254728" y="0"/>
                </a:lnTo>
                <a:lnTo>
                  <a:pt x="1254728" y="1076785"/>
                </a:lnTo>
                <a:lnTo>
                  <a:pt x="0" y="107678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5038907">
            <a:off x="14229061" y="5175734"/>
            <a:ext cx="1731777" cy="1486179"/>
          </a:xfrm>
          <a:custGeom>
            <a:avLst/>
            <a:gdLst/>
            <a:ahLst/>
            <a:cxnLst/>
            <a:rect r="r" b="b" t="t" l="l"/>
            <a:pathLst>
              <a:path h="1486179" w="1731777">
                <a:moveTo>
                  <a:pt x="0" y="0"/>
                </a:moveTo>
                <a:lnTo>
                  <a:pt x="1731777" y="0"/>
                </a:lnTo>
                <a:lnTo>
                  <a:pt x="1731777" y="1486179"/>
                </a:lnTo>
                <a:lnTo>
                  <a:pt x="0" y="148617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7486663" y="220165"/>
            <a:ext cx="4087468" cy="1247279"/>
          </a:xfrm>
          <a:custGeom>
            <a:avLst/>
            <a:gdLst/>
            <a:ahLst/>
            <a:cxnLst/>
            <a:rect r="r" b="b" t="t" l="l"/>
            <a:pathLst>
              <a:path h="1247279" w="4087468">
                <a:moveTo>
                  <a:pt x="0" y="0"/>
                </a:moveTo>
                <a:lnTo>
                  <a:pt x="4087468" y="0"/>
                </a:lnTo>
                <a:lnTo>
                  <a:pt x="4087468" y="1247279"/>
                </a:lnTo>
                <a:lnTo>
                  <a:pt x="0" y="1247279"/>
                </a:lnTo>
                <a:lnTo>
                  <a:pt x="0" y="0"/>
                </a:lnTo>
                <a:close/>
              </a:path>
            </a:pathLst>
          </a:custGeom>
          <a:blipFill>
            <a:blip r:embed="rId7"/>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86CEE4"/>
        </a:solidFill>
      </p:bgPr>
    </p:bg>
    <p:spTree>
      <p:nvGrpSpPr>
        <p:cNvPr id="1" name=""/>
        <p:cNvGrpSpPr/>
        <p:nvPr/>
      </p:nvGrpSpPr>
      <p:grpSpPr>
        <a:xfrm>
          <a:off x="0" y="0"/>
          <a:ext cx="0" cy="0"/>
          <a:chOff x="0" y="0"/>
          <a:chExt cx="0" cy="0"/>
        </a:xfrm>
      </p:grpSpPr>
      <p:sp>
        <p:nvSpPr>
          <p:cNvPr name="Freeform 2" id="2"/>
          <p:cNvSpPr/>
          <p:nvPr/>
        </p:nvSpPr>
        <p:spPr>
          <a:xfrm flipH="false" flipV="false" rot="0">
            <a:off x="12369696" y="366809"/>
            <a:ext cx="7585292" cy="2314630"/>
          </a:xfrm>
          <a:custGeom>
            <a:avLst/>
            <a:gdLst/>
            <a:ahLst/>
            <a:cxnLst/>
            <a:rect r="r" b="b" t="t" l="l"/>
            <a:pathLst>
              <a:path h="2314630" w="7585292">
                <a:moveTo>
                  <a:pt x="0" y="0"/>
                </a:moveTo>
                <a:lnTo>
                  <a:pt x="7585292" y="0"/>
                </a:lnTo>
                <a:lnTo>
                  <a:pt x="7585292" y="2314630"/>
                </a:lnTo>
                <a:lnTo>
                  <a:pt x="0" y="2314630"/>
                </a:lnTo>
                <a:lnTo>
                  <a:pt x="0" y="0"/>
                </a:lnTo>
                <a:close/>
              </a:path>
            </a:pathLst>
          </a:custGeom>
          <a:blipFill>
            <a:blip r:embed="rId2"/>
            <a:stretch>
              <a:fillRect l="0" t="0" r="0" b="0"/>
            </a:stretch>
          </a:blipFill>
        </p:spPr>
      </p:sp>
      <p:sp>
        <p:nvSpPr>
          <p:cNvPr name="Freeform 3" id="3"/>
          <p:cNvSpPr/>
          <p:nvPr/>
        </p:nvSpPr>
        <p:spPr>
          <a:xfrm flipH="false" flipV="false" rot="0">
            <a:off x="-14103" y="3495730"/>
            <a:ext cx="18302103" cy="10580183"/>
          </a:xfrm>
          <a:custGeom>
            <a:avLst/>
            <a:gdLst/>
            <a:ahLst/>
            <a:cxnLst/>
            <a:rect r="r" b="b" t="t" l="l"/>
            <a:pathLst>
              <a:path h="10580183" w="18302103">
                <a:moveTo>
                  <a:pt x="0" y="0"/>
                </a:moveTo>
                <a:lnTo>
                  <a:pt x="18302103" y="0"/>
                </a:lnTo>
                <a:lnTo>
                  <a:pt x="18302103" y="10580182"/>
                </a:lnTo>
                <a:lnTo>
                  <a:pt x="0" y="10580182"/>
                </a:lnTo>
                <a:lnTo>
                  <a:pt x="0" y="0"/>
                </a:lnTo>
                <a:close/>
              </a:path>
            </a:pathLst>
          </a:custGeom>
          <a:blipFill>
            <a:blip r:embed="rId3"/>
            <a:stretch>
              <a:fillRect l="0" t="0" r="0" b="0"/>
            </a:stretch>
          </a:blipFill>
        </p:spPr>
      </p:sp>
      <p:sp>
        <p:nvSpPr>
          <p:cNvPr name="Freeform 4" id="4"/>
          <p:cNvSpPr/>
          <p:nvPr/>
        </p:nvSpPr>
        <p:spPr>
          <a:xfrm flipH="false" flipV="false" rot="0">
            <a:off x="14265171" y="7502414"/>
            <a:ext cx="4421157" cy="3511773"/>
          </a:xfrm>
          <a:custGeom>
            <a:avLst/>
            <a:gdLst/>
            <a:ahLst/>
            <a:cxnLst/>
            <a:rect r="r" b="b" t="t" l="l"/>
            <a:pathLst>
              <a:path h="3511773" w="4421157">
                <a:moveTo>
                  <a:pt x="0" y="0"/>
                </a:moveTo>
                <a:lnTo>
                  <a:pt x="4421158" y="0"/>
                </a:lnTo>
                <a:lnTo>
                  <a:pt x="4421158" y="3511772"/>
                </a:lnTo>
                <a:lnTo>
                  <a:pt x="0" y="3511772"/>
                </a:lnTo>
                <a:lnTo>
                  <a:pt x="0" y="0"/>
                </a:lnTo>
                <a:close/>
              </a:path>
            </a:pathLst>
          </a:custGeom>
          <a:blipFill>
            <a:blip r:embed="rId4"/>
            <a:stretch>
              <a:fillRect l="0" t="0" r="0" b="0"/>
            </a:stretch>
          </a:blipFill>
        </p:spPr>
      </p:sp>
      <p:grpSp>
        <p:nvGrpSpPr>
          <p:cNvPr name="Group 5" id="5"/>
          <p:cNvGrpSpPr/>
          <p:nvPr/>
        </p:nvGrpSpPr>
        <p:grpSpPr>
          <a:xfrm rot="0">
            <a:off x="3010179" y="3018091"/>
            <a:ext cx="12267642" cy="5801465"/>
            <a:chOff x="0" y="0"/>
            <a:chExt cx="3230984" cy="1527958"/>
          </a:xfrm>
        </p:grpSpPr>
        <p:sp>
          <p:nvSpPr>
            <p:cNvPr name="Freeform 6" id="6"/>
            <p:cNvSpPr/>
            <p:nvPr/>
          </p:nvSpPr>
          <p:spPr>
            <a:xfrm flipH="false" flipV="false" rot="0">
              <a:off x="0" y="0"/>
              <a:ext cx="3230984" cy="1527958"/>
            </a:xfrm>
            <a:custGeom>
              <a:avLst/>
              <a:gdLst/>
              <a:ahLst/>
              <a:cxnLst/>
              <a:rect r="r" b="b" t="t" l="l"/>
              <a:pathLst>
                <a:path h="1527958" w="3230984">
                  <a:moveTo>
                    <a:pt x="32185" y="0"/>
                  </a:moveTo>
                  <a:lnTo>
                    <a:pt x="3198799" y="0"/>
                  </a:lnTo>
                  <a:cubicBezTo>
                    <a:pt x="3207335" y="0"/>
                    <a:pt x="3215521" y="3391"/>
                    <a:pt x="3221557" y="9427"/>
                  </a:cubicBezTo>
                  <a:cubicBezTo>
                    <a:pt x="3227593" y="15463"/>
                    <a:pt x="3230984" y="23649"/>
                    <a:pt x="3230984" y="32185"/>
                  </a:cubicBezTo>
                  <a:lnTo>
                    <a:pt x="3230984" y="1495773"/>
                  </a:lnTo>
                  <a:cubicBezTo>
                    <a:pt x="3230984" y="1504309"/>
                    <a:pt x="3227593" y="1512495"/>
                    <a:pt x="3221557" y="1518531"/>
                  </a:cubicBezTo>
                  <a:cubicBezTo>
                    <a:pt x="3215521" y="1524567"/>
                    <a:pt x="3207335" y="1527958"/>
                    <a:pt x="3198799" y="1527958"/>
                  </a:cubicBezTo>
                  <a:lnTo>
                    <a:pt x="32185" y="1527958"/>
                  </a:lnTo>
                  <a:cubicBezTo>
                    <a:pt x="23649" y="1527958"/>
                    <a:pt x="15463" y="1524567"/>
                    <a:pt x="9427" y="1518531"/>
                  </a:cubicBezTo>
                  <a:cubicBezTo>
                    <a:pt x="3391" y="1512495"/>
                    <a:pt x="0" y="1504309"/>
                    <a:pt x="0" y="1495773"/>
                  </a:cubicBezTo>
                  <a:lnTo>
                    <a:pt x="0" y="32185"/>
                  </a:lnTo>
                  <a:cubicBezTo>
                    <a:pt x="0" y="23649"/>
                    <a:pt x="3391" y="15463"/>
                    <a:pt x="9427" y="9427"/>
                  </a:cubicBezTo>
                  <a:cubicBezTo>
                    <a:pt x="15463" y="3391"/>
                    <a:pt x="23649" y="0"/>
                    <a:pt x="32185" y="0"/>
                  </a:cubicBezTo>
                  <a:close/>
                </a:path>
              </a:pathLst>
            </a:custGeom>
            <a:solidFill>
              <a:srgbClr val="FFFFFF"/>
            </a:solidFill>
          </p:spPr>
        </p:sp>
        <p:sp>
          <p:nvSpPr>
            <p:cNvPr name="TextBox 7" id="7"/>
            <p:cNvSpPr txBox="true"/>
            <p:nvPr/>
          </p:nvSpPr>
          <p:spPr>
            <a:xfrm>
              <a:off x="0" y="47625"/>
              <a:ext cx="3230984" cy="1480333"/>
            </a:xfrm>
            <a:prstGeom prst="rect">
              <a:avLst/>
            </a:prstGeom>
          </p:spPr>
          <p:txBody>
            <a:bodyPr anchor="ctr" rtlCol="false" tIns="50800" lIns="50800" bIns="50800" rIns="50800"/>
            <a:lstStyle/>
            <a:p>
              <a:pPr algn="ctr">
                <a:lnSpc>
                  <a:spcPts val="1709"/>
                </a:lnSpc>
              </a:pPr>
            </a:p>
          </p:txBody>
        </p:sp>
      </p:grpSp>
      <p:sp>
        <p:nvSpPr>
          <p:cNvPr name="Freeform 8" id="8"/>
          <p:cNvSpPr/>
          <p:nvPr/>
        </p:nvSpPr>
        <p:spPr>
          <a:xfrm flipH="false" flipV="false" rot="0">
            <a:off x="-2384674" y="0"/>
            <a:ext cx="7638892" cy="10689994"/>
          </a:xfrm>
          <a:custGeom>
            <a:avLst/>
            <a:gdLst/>
            <a:ahLst/>
            <a:cxnLst/>
            <a:rect r="r" b="b" t="t" l="l"/>
            <a:pathLst>
              <a:path h="10689994" w="7638892">
                <a:moveTo>
                  <a:pt x="0" y="0"/>
                </a:moveTo>
                <a:lnTo>
                  <a:pt x="7638892" y="0"/>
                </a:lnTo>
                <a:lnTo>
                  <a:pt x="7638892" y="10689994"/>
                </a:lnTo>
                <a:lnTo>
                  <a:pt x="0" y="10689994"/>
                </a:lnTo>
                <a:lnTo>
                  <a:pt x="0" y="0"/>
                </a:lnTo>
                <a:close/>
              </a:path>
            </a:pathLst>
          </a:custGeom>
          <a:blipFill>
            <a:blip r:embed="rId5"/>
            <a:stretch>
              <a:fillRect l="0" t="0" r="0" b="0"/>
            </a:stretch>
          </a:blipFill>
        </p:spPr>
      </p:sp>
      <p:sp>
        <p:nvSpPr>
          <p:cNvPr name="TextBox 9" id="9"/>
          <p:cNvSpPr txBox="true"/>
          <p:nvPr/>
        </p:nvSpPr>
        <p:spPr>
          <a:xfrm rot="0">
            <a:off x="6105607" y="1724149"/>
            <a:ext cx="6114886" cy="1510421"/>
          </a:xfrm>
          <a:prstGeom prst="rect">
            <a:avLst/>
          </a:prstGeom>
        </p:spPr>
        <p:txBody>
          <a:bodyPr anchor="t" rtlCol="false" tIns="0" lIns="0" bIns="0" rIns="0">
            <a:spAutoFit/>
          </a:bodyPr>
          <a:lstStyle/>
          <a:p>
            <a:pPr algn="ctr">
              <a:lnSpc>
                <a:spcPts val="9098"/>
              </a:lnSpc>
            </a:pPr>
            <a:r>
              <a:rPr lang="en-US" sz="9477" spc="-104">
                <a:solidFill>
                  <a:srgbClr val="FFFFFF"/>
                </a:solidFill>
                <a:latin typeface="Bobby Jones Soft"/>
              </a:rPr>
              <a:t>RESTfUL-API</a:t>
            </a:r>
          </a:p>
        </p:txBody>
      </p:sp>
      <p:sp>
        <p:nvSpPr>
          <p:cNvPr name="Freeform 10" id="10"/>
          <p:cNvSpPr/>
          <p:nvPr/>
        </p:nvSpPr>
        <p:spPr>
          <a:xfrm flipH="false" flipV="false" rot="0">
            <a:off x="5254218" y="1038225"/>
            <a:ext cx="1167325" cy="971798"/>
          </a:xfrm>
          <a:custGeom>
            <a:avLst/>
            <a:gdLst/>
            <a:ahLst/>
            <a:cxnLst/>
            <a:rect r="r" b="b" t="t" l="l"/>
            <a:pathLst>
              <a:path h="971798" w="1167325">
                <a:moveTo>
                  <a:pt x="0" y="0"/>
                </a:moveTo>
                <a:lnTo>
                  <a:pt x="1167325" y="0"/>
                </a:lnTo>
                <a:lnTo>
                  <a:pt x="1167325" y="971798"/>
                </a:lnTo>
                <a:lnTo>
                  <a:pt x="0" y="97179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0">
            <a:off x="12971736" y="2500757"/>
            <a:ext cx="1293436" cy="1076785"/>
          </a:xfrm>
          <a:custGeom>
            <a:avLst/>
            <a:gdLst/>
            <a:ahLst/>
            <a:cxnLst/>
            <a:rect r="r" b="b" t="t" l="l"/>
            <a:pathLst>
              <a:path h="1076785" w="1293436">
                <a:moveTo>
                  <a:pt x="0" y="0"/>
                </a:moveTo>
                <a:lnTo>
                  <a:pt x="1293435" y="0"/>
                </a:lnTo>
                <a:lnTo>
                  <a:pt x="1293435" y="1076785"/>
                </a:lnTo>
                <a:lnTo>
                  <a:pt x="0" y="10767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2" id="12"/>
          <p:cNvSpPr txBox="true"/>
          <p:nvPr/>
        </p:nvSpPr>
        <p:spPr>
          <a:xfrm rot="0">
            <a:off x="4022829" y="3847421"/>
            <a:ext cx="10242343" cy="1072996"/>
          </a:xfrm>
          <a:prstGeom prst="rect">
            <a:avLst/>
          </a:prstGeom>
        </p:spPr>
        <p:txBody>
          <a:bodyPr anchor="t" rtlCol="false" tIns="0" lIns="0" bIns="0" rIns="0">
            <a:spAutoFit/>
          </a:bodyPr>
          <a:lstStyle/>
          <a:p>
            <a:pPr algn="l" marL="675993" indent="-337997" lvl="1">
              <a:lnSpc>
                <a:spcPts val="4383"/>
              </a:lnSpc>
              <a:buFont typeface="Arial"/>
              <a:buChar char="•"/>
            </a:pPr>
            <a:r>
              <a:rPr lang="en-US" sz="3131">
                <a:solidFill>
                  <a:srgbClr val="008F9E"/>
                </a:solidFill>
                <a:latin typeface="Darker Grotesque Bold"/>
              </a:rPr>
              <a:t>Pengambilan API pada openweather yang dipanggil dan direspon pada python flask</a:t>
            </a:r>
          </a:p>
        </p:txBody>
      </p:sp>
      <p:sp>
        <p:nvSpPr>
          <p:cNvPr name="TextBox 13" id="13"/>
          <p:cNvSpPr txBox="true"/>
          <p:nvPr/>
        </p:nvSpPr>
        <p:spPr>
          <a:xfrm rot="0">
            <a:off x="4015777" y="5491918"/>
            <a:ext cx="10242343" cy="1072996"/>
          </a:xfrm>
          <a:prstGeom prst="rect">
            <a:avLst/>
          </a:prstGeom>
        </p:spPr>
        <p:txBody>
          <a:bodyPr anchor="t" rtlCol="false" tIns="0" lIns="0" bIns="0" rIns="0">
            <a:spAutoFit/>
          </a:bodyPr>
          <a:lstStyle/>
          <a:p>
            <a:pPr algn="l" marL="675993" indent="-337997" lvl="1">
              <a:lnSpc>
                <a:spcPts val="4383"/>
              </a:lnSpc>
              <a:buFont typeface="Arial"/>
              <a:buChar char="•"/>
            </a:pPr>
            <a:r>
              <a:rPr lang="en-US" sz="3131">
                <a:solidFill>
                  <a:srgbClr val="008F9E"/>
                </a:solidFill>
                <a:latin typeface="Darker Grotesque Bold"/>
              </a:rPr>
              <a:t>Pengambilan API pada openmeteo yang dipanggil dan direspon pada javascript </a:t>
            </a:r>
          </a:p>
        </p:txBody>
      </p:sp>
      <p:sp>
        <p:nvSpPr>
          <p:cNvPr name="TextBox 14" id="14"/>
          <p:cNvSpPr txBox="true"/>
          <p:nvPr/>
        </p:nvSpPr>
        <p:spPr>
          <a:xfrm rot="0">
            <a:off x="4015777" y="7136414"/>
            <a:ext cx="10242343" cy="1072996"/>
          </a:xfrm>
          <a:prstGeom prst="rect">
            <a:avLst/>
          </a:prstGeom>
        </p:spPr>
        <p:txBody>
          <a:bodyPr anchor="t" rtlCol="false" tIns="0" lIns="0" bIns="0" rIns="0">
            <a:spAutoFit/>
          </a:bodyPr>
          <a:lstStyle/>
          <a:p>
            <a:pPr algn="l" marL="675993" indent="-337997" lvl="1">
              <a:lnSpc>
                <a:spcPts val="4383"/>
              </a:lnSpc>
              <a:buFont typeface="Arial"/>
              <a:buChar char="•"/>
            </a:pPr>
            <a:r>
              <a:rPr lang="en-US" sz="3131">
                <a:solidFill>
                  <a:srgbClr val="008F9E"/>
                </a:solidFill>
                <a:latin typeface="Darker Grotesque Bold"/>
              </a:rPr>
              <a:t>Pembuatan API pada error dan riwayat data pada python flask   yang dipanggil dan direspon pada javascript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069" r="0" b="-10069"/>
            </a:stretch>
          </a:blipFill>
        </p:spPr>
      </p:sp>
      <p:grpSp>
        <p:nvGrpSpPr>
          <p:cNvPr name="Group 3" id="3"/>
          <p:cNvGrpSpPr/>
          <p:nvPr/>
        </p:nvGrpSpPr>
        <p:grpSpPr>
          <a:xfrm rot="0">
            <a:off x="3010179" y="2696619"/>
            <a:ext cx="12566151" cy="6122937"/>
            <a:chOff x="0" y="0"/>
            <a:chExt cx="3309604" cy="1612625"/>
          </a:xfrm>
        </p:grpSpPr>
        <p:sp>
          <p:nvSpPr>
            <p:cNvPr name="Freeform 4" id="4"/>
            <p:cNvSpPr/>
            <p:nvPr/>
          </p:nvSpPr>
          <p:spPr>
            <a:xfrm flipH="false" flipV="false" rot="0">
              <a:off x="0" y="0"/>
              <a:ext cx="3309604" cy="1612625"/>
            </a:xfrm>
            <a:custGeom>
              <a:avLst/>
              <a:gdLst/>
              <a:ahLst/>
              <a:cxnLst/>
              <a:rect r="r" b="b" t="t" l="l"/>
              <a:pathLst>
                <a:path h="1612625" w="3309604">
                  <a:moveTo>
                    <a:pt x="31421" y="0"/>
                  </a:moveTo>
                  <a:lnTo>
                    <a:pt x="3278183" y="0"/>
                  </a:lnTo>
                  <a:cubicBezTo>
                    <a:pt x="3286516" y="0"/>
                    <a:pt x="3294508" y="3310"/>
                    <a:pt x="3300401" y="9203"/>
                  </a:cubicBezTo>
                  <a:cubicBezTo>
                    <a:pt x="3306294" y="15095"/>
                    <a:pt x="3309604" y="23087"/>
                    <a:pt x="3309604" y="31421"/>
                  </a:cubicBezTo>
                  <a:lnTo>
                    <a:pt x="3309604" y="1581205"/>
                  </a:lnTo>
                  <a:cubicBezTo>
                    <a:pt x="3309604" y="1589538"/>
                    <a:pt x="3306294" y="1597530"/>
                    <a:pt x="3300401" y="1603422"/>
                  </a:cubicBezTo>
                  <a:cubicBezTo>
                    <a:pt x="3294508" y="1609315"/>
                    <a:pt x="3286516" y="1612625"/>
                    <a:pt x="3278183" y="1612625"/>
                  </a:cubicBezTo>
                  <a:lnTo>
                    <a:pt x="31421" y="1612625"/>
                  </a:lnTo>
                  <a:cubicBezTo>
                    <a:pt x="23087" y="1612625"/>
                    <a:pt x="15095" y="1609315"/>
                    <a:pt x="9203" y="1603422"/>
                  </a:cubicBezTo>
                  <a:cubicBezTo>
                    <a:pt x="3310" y="1597530"/>
                    <a:pt x="0" y="1589538"/>
                    <a:pt x="0" y="1581205"/>
                  </a:cubicBezTo>
                  <a:lnTo>
                    <a:pt x="0" y="31421"/>
                  </a:lnTo>
                  <a:cubicBezTo>
                    <a:pt x="0" y="23087"/>
                    <a:pt x="3310" y="15095"/>
                    <a:pt x="9203" y="9203"/>
                  </a:cubicBezTo>
                  <a:cubicBezTo>
                    <a:pt x="15095" y="3310"/>
                    <a:pt x="23087" y="0"/>
                    <a:pt x="31421" y="0"/>
                  </a:cubicBezTo>
                  <a:close/>
                </a:path>
              </a:pathLst>
            </a:custGeom>
            <a:solidFill>
              <a:srgbClr val="FFFFFF"/>
            </a:solidFill>
          </p:spPr>
        </p:sp>
        <p:sp>
          <p:nvSpPr>
            <p:cNvPr name="TextBox 5" id="5"/>
            <p:cNvSpPr txBox="true"/>
            <p:nvPr/>
          </p:nvSpPr>
          <p:spPr>
            <a:xfrm>
              <a:off x="0" y="-38100"/>
              <a:ext cx="3309604" cy="165072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2801600" y="814034"/>
            <a:ext cx="4457700" cy="1360254"/>
          </a:xfrm>
          <a:custGeom>
            <a:avLst/>
            <a:gdLst/>
            <a:ahLst/>
            <a:cxnLst/>
            <a:rect r="r" b="b" t="t" l="l"/>
            <a:pathLst>
              <a:path h="1360254" w="4457700">
                <a:moveTo>
                  <a:pt x="0" y="0"/>
                </a:moveTo>
                <a:lnTo>
                  <a:pt x="4457700" y="0"/>
                </a:lnTo>
                <a:lnTo>
                  <a:pt x="4457700" y="1360255"/>
                </a:lnTo>
                <a:lnTo>
                  <a:pt x="0" y="1360255"/>
                </a:lnTo>
                <a:lnTo>
                  <a:pt x="0" y="0"/>
                </a:lnTo>
                <a:close/>
              </a:path>
            </a:pathLst>
          </a:custGeom>
          <a:blipFill>
            <a:blip r:embed="rId3"/>
            <a:stretch>
              <a:fillRect l="0" t="0" r="0" b="0"/>
            </a:stretch>
          </a:blipFill>
        </p:spPr>
      </p:sp>
      <p:sp>
        <p:nvSpPr>
          <p:cNvPr name="Freeform 7" id="7"/>
          <p:cNvSpPr/>
          <p:nvPr/>
        </p:nvSpPr>
        <p:spPr>
          <a:xfrm flipH="false" flipV="false" rot="0">
            <a:off x="1815697" y="1028700"/>
            <a:ext cx="3050736" cy="930923"/>
          </a:xfrm>
          <a:custGeom>
            <a:avLst/>
            <a:gdLst/>
            <a:ahLst/>
            <a:cxnLst/>
            <a:rect r="r" b="b" t="t" l="l"/>
            <a:pathLst>
              <a:path h="930923" w="3050736">
                <a:moveTo>
                  <a:pt x="0" y="0"/>
                </a:moveTo>
                <a:lnTo>
                  <a:pt x="3050736" y="0"/>
                </a:lnTo>
                <a:lnTo>
                  <a:pt x="3050736" y="930923"/>
                </a:lnTo>
                <a:lnTo>
                  <a:pt x="0" y="930923"/>
                </a:lnTo>
                <a:lnTo>
                  <a:pt x="0" y="0"/>
                </a:lnTo>
                <a:close/>
              </a:path>
            </a:pathLst>
          </a:custGeom>
          <a:blipFill>
            <a:blip r:embed="rId3"/>
            <a:stretch>
              <a:fillRect l="0" t="0" r="0" b="0"/>
            </a:stretch>
          </a:blipFill>
        </p:spPr>
      </p:sp>
      <p:sp>
        <p:nvSpPr>
          <p:cNvPr name="Freeform 8" id="8"/>
          <p:cNvSpPr/>
          <p:nvPr/>
        </p:nvSpPr>
        <p:spPr>
          <a:xfrm flipH="false" flipV="false" rot="-5038907">
            <a:off x="14229061" y="7446504"/>
            <a:ext cx="1731777" cy="1486179"/>
          </a:xfrm>
          <a:custGeom>
            <a:avLst/>
            <a:gdLst/>
            <a:ahLst/>
            <a:cxnLst/>
            <a:rect r="r" b="b" t="t" l="l"/>
            <a:pathLst>
              <a:path h="1486179" w="1731777">
                <a:moveTo>
                  <a:pt x="0" y="0"/>
                </a:moveTo>
                <a:lnTo>
                  <a:pt x="1731777" y="0"/>
                </a:lnTo>
                <a:lnTo>
                  <a:pt x="1731777" y="1486180"/>
                </a:lnTo>
                <a:lnTo>
                  <a:pt x="0" y="14861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4866433" y="2479698"/>
            <a:ext cx="1254728" cy="1076785"/>
          </a:xfrm>
          <a:custGeom>
            <a:avLst/>
            <a:gdLst/>
            <a:ahLst/>
            <a:cxnLst/>
            <a:rect r="r" b="b" t="t" l="l"/>
            <a:pathLst>
              <a:path h="1076785" w="1254728">
                <a:moveTo>
                  <a:pt x="0" y="0"/>
                </a:moveTo>
                <a:lnTo>
                  <a:pt x="1254728" y="0"/>
                </a:lnTo>
                <a:lnTo>
                  <a:pt x="1254728" y="1076786"/>
                </a:lnTo>
                <a:lnTo>
                  <a:pt x="0" y="107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3984277" y="4714767"/>
            <a:ext cx="6386118" cy="2535802"/>
          </a:xfrm>
          <a:custGeom>
            <a:avLst/>
            <a:gdLst/>
            <a:ahLst/>
            <a:cxnLst/>
            <a:rect r="r" b="b" t="t" l="l"/>
            <a:pathLst>
              <a:path h="2535802" w="6386118">
                <a:moveTo>
                  <a:pt x="0" y="0"/>
                </a:moveTo>
                <a:lnTo>
                  <a:pt x="6386118" y="0"/>
                </a:lnTo>
                <a:lnTo>
                  <a:pt x="6386118" y="2535802"/>
                </a:lnTo>
                <a:lnTo>
                  <a:pt x="0" y="2535802"/>
                </a:lnTo>
                <a:lnTo>
                  <a:pt x="0" y="0"/>
                </a:lnTo>
                <a:close/>
              </a:path>
            </a:pathLst>
          </a:custGeom>
          <a:blipFill>
            <a:blip r:embed="rId6"/>
            <a:stretch>
              <a:fillRect l="0" t="0" r="0" b="0"/>
            </a:stretch>
          </a:blipFill>
        </p:spPr>
      </p:sp>
      <p:sp>
        <p:nvSpPr>
          <p:cNvPr name="TextBox 11" id="11"/>
          <p:cNvSpPr txBox="true"/>
          <p:nvPr/>
        </p:nvSpPr>
        <p:spPr>
          <a:xfrm rot="0">
            <a:off x="7606138" y="1667469"/>
            <a:ext cx="3075723" cy="1312381"/>
          </a:xfrm>
          <a:prstGeom prst="rect">
            <a:avLst/>
          </a:prstGeom>
        </p:spPr>
        <p:txBody>
          <a:bodyPr anchor="t" rtlCol="false" tIns="0" lIns="0" bIns="0" rIns="0">
            <a:spAutoFit/>
          </a:bodyPr>
          <a:lstStyle/>
          <a:p>
            <a:pPr algn="ctr">
              <a:lnSpc>
                <a:spcPts val="9098"/>
              </a:lnSpc>
            </a:pPr>
            <a:r>
              <a:rPr lang="en-US" sz="9477" spc="-104">
                <a:solidFill>
                  <a:srgbClr val="FFFFFF"/>
                </a:solidFill>
                <a:latin typeface="Bobby Jones Soft"/>
              </a:rPr>
              <a:t>flask</a:t>
            </a:r>
          </a:p>
        </p:txBody>
      </p:sp>
      <p:sp>
        <p:nvSpPr>
          <p:cNvPr name="TextBox 12" id="12"/>
          <p:cNvSpPr txBox="true"/>
          <p:nvPr/>
        </p:nvSpPr>
        <p:spPr>
          <a:xfrm rot="0">
            <a:off x="3257550" y="3757314"/>
            <a:ext cx="11007621" cy="521335"/>
          </a:xfrm>
          <a:prstGeom prst="rect">
            <a:avLst/>
          </a:prstGeom>
        </p:spPr>
        <p:txBody>
          <a:bodyPr anchor="t" rtlCol="false" tIns="0" lIns="0" bIns="0" rIns="0">
            <a:spAutoFit/>
          </a:bodyPr>
          <a:lstStyle/>
          <a:p>
            <a:pPr algn="just" marL="669291" indent="-334646" lvl="1">
              <a:lnSpc>
                <a:spcPts val="4340"/>
              </a:lnSpc>
              <a:buFont typeface="Arial"/>
              <a:buChar char="•"/>
            </a:pPr>
            <a:r>
              <a:rPr lang="en-US" sz="3100">
                <a:solidFill>
                  <a:srgbClr val="008F9E"/>
                </a:solidFill>
                <a:latin typeface="Darker Grotesque Bold"/>
              </a:rPr>
              <a:t>optimasi koneksi ke database MySQL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069" r="0" b="-10069"/>
            </a:stretch>
          </a:blipFill>
        </p:spPr>
      </p:sp>
      <p:grpSp>
        <p:nvGrpSpPr>
          <p:cNvPr name="Group 3" id="3"/>
          <p:cNvGrpSpPr/>
          <p:nvPr/>
        </p:nvGrpSpPr>
        <p:grpSpPr>
          <a:xfrm rot="0">
            <a:off x="3010179" y="2696619"/>
            <a:ext cx="12566151" cy="6122937"/>
            <a:chOff x="0" y="0"/>
            <a:chExt cx="3309604" cy="1612625"/>
          </a:xfrm>
        </p:grpSpPr>
        <p:sp>
          <p:nvSpPr>
            <p:cNvPr name="Freeform 4" id="4"/>
            <p:cNvSpPr/>
            <p:nvPr/>
          </p:nvSpPr>
          <p:spPr>
            <a:xfrm flipH="false" flipV="false" rot="0">
              <a:off x="0" y="0"/>
              <a:ext cx="3309604" cy="1612625"/>
            </a:xfrm>
            <a:custGeom>
              <a:avLst/>
              <a:gdLst/>
              <a:ahLst/>
              <a:cxnLst/>
              <a:rect r="r" b="b" t="t" l="l"/>
              <a:pathLst>
                <a:path h="1612625" w="3309604">
                  <a:moveTo>
                    <a:pt x="31421" y="0"/>
                  </a:moveTo>
                  <a:lnTo>
                    <a:pt x="3278183" y="0"/>
                  </a:lnTo>
                  <a:cubicBezTo>
                    <a:pt x="3286516" y="0"/>
                    <a:pt x="3294508" y="3310"/>
                    <a:pt x="3300401" y="9203"/>
                  </a:cubicBezTo>
                  <a:cubicBezTo>
                    <a:pt x="3306294" y="15095"/>
                    <a:pt x="3309604" y="23087"/>
                    <a:pt x="3309604" y="31421"/>
                  </a:cubicBezTo>
                  <a:lnTo>
                    <a:pt x="3309604" y="1581205"/>
                  </a:lnTo>
                  <a:cubicBezTo>
                    <a:pt x="3309604" y="1589538"/>
                    <a:pt x="3306294" y="1597530"/>
                    <a:pt x="3300401" y="1603422"/>
                  </a:cubicBezTo>
                  <a:cubicBezTo>
                    <a:pt x="3294508" y="1609315"/>
                    <a:pt x="3286516" y="1612625"/>
                    <a:pt x="3278183" y="1612625"/>
                  </a:cubicBezTo>
                  <a:lnTo>
                    <a:pt x="31421" y="1612625"/>
                  </a:lnTo>
                  <a:cubicBezTo>
                    <a:pt x="23087" y="1612625"/>
                    <a:pt x="15095" y="1609315"/>
                    <a:pt x="9203" y="1603422"/>
                  </a:cubicBezTo>
                  <a:cubicBezTo>
                    <a:pt x="3310" y="1597530"/>
                    <a:pt x="0" y="1589538"/>
                    <a:pt x="0" y="1581205"/>
                  </a:cubicBezTo>
                  <a:lnTo>
                    <a:pt x="0" y="31421"/>
                  </a:lnTo>
                  <a:cubicBezTo>
                    <a:pt x="0" y="23087"/>
                    <a:pt x="3310" y="15095"/>
                    <a:pt x="9203" y="9203"/>
                  </a:cubicBezTo>
                  <a:cubicBezTo>
                    <a:pt x="15095" y="3310"/>
                    <a:pt x="23087" y="0"/>
                    <a:pt x="31421" y="0"/>
                  </a:cubicBezTo>
                  <a:close/>
                </a:path>
              </a:pathLst>
            </a:custGeom>
            <a:solidFill>
              <a:srgbClr val="FFFFFF"/>
            </a:solidFill>
          </p:spPr>
        </p:sp>
        <p:sp>
          <p:nvSpPr>
            <p:cNvPr name="TextBox 5" id="5"/>
            <p:cNvSpPr txBox="true"/>
            <p:nvPr/>
          </p:nvSpPr>
          <p:spPr>
            <a:xfrm>
              <a:off x="0" y="-38100"/>
              <a:ext cx="3309604" cy="165072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2801600" y="814034"/>
            <a:ext cx="4457700" cy="1360254"/>
          </a:xfrm>
          <a:custGeom>
            <a:avLst/>
            <a:gdLst/>
            <a:ahLst/>
            <a:cxnLst/>
            <a:rect r="r" b="b" t="t" l="l"/>
            <a:pathLst>
              <a:path h="1360254" w="4457700">
                <a:moveTo>
                  <a:pt x="0" y="0"/>
                </a:moveTo>
                <a:lnTo>
                  <a:pt x="4457700" y="0"/>
                </a:lnTo>
                <a:lnTo>
                  <a:pt x="4457700" y="1360255"/>
                </a:lnTo>
                <a:lnTo>
                  <a:pt x="0" y="1360255"/>
                </a:lnTo>
                <a:lnTo>
                  <a:pt x="0" y="0"/>
                </a:lnTo>
                <a:close/>
              </a:path>
            </a:pathLst>
          </a:custGeom>
          <a:blipFill>
            <a:blip r:embed="rId3"/>
            <a:stretch>
              <a:fillRect l="0" t="0" r="0" b="0"/>
            </a:stretch>
          </a:blipFill>
        </p:spPr>
      </p:sp>
      <p:sp>
        <p:nvSpPr>
          <p:cNvPr name="Freeform 7" id="7"/>
          <p:cNvSpPr/>
          <p:nvPr/>
        </p:nvSpPr>
        <p:spPr>
          <a:xfrm flipH="false" flipV="false" rot="0">
            <a:off x="1815697" y="1028700"/>
            <a:ext cx="3050736" cy="930923"/>
          </a:xfrm>
          <a:custGeom>
            <a:avLst/>
            <a:gdLst/>
            <a:ahLst/>
            <a:cxnLst/>
            <a:rect r="r" b="b" t="t" l="l"/>
            <a:pathLst>
              <a:path h="930923" w="3050736">
                <a:moveTo>
                  <a:pt x="0" y="0"/>
                </a:moveTo>
                <a:lnTo>
                  <a:pt x="3050736" y="0"/>
                </a:lnTo>
                <a:lnTo>
                  <a:pt x="3050736" y="930923"/>
                </a:lnTo>
                <a:lnTo>
                  <a:pt x="0" y="930923"/>
                </a:lnTo>
                <a:lnTo>
                  <a:pt x="0" y="0"/>
                </a:lnTo>
                <a:close/>
              </a:path>
            </a:pathLst>
          </a:custGeom>
          <a:blipFill>
            <a:blip r:embed="rId3"/>
            <a:stretch>
              <a:fillRect l="0" t="0" r="0" b="0"/>
            </a:stretch>
          </a:blipFill>
        </p:spPr>
      </p:sp>
      <p:sp>
        <p:nvSpPr>
          <p:cNvPr name="Freeform 8" id="8"/>
          <p:cNvSpPr/>
          <p:nvPr/>
        </p:nvSpPr>
        <p:spPr>
          <a:xfrm flipH="false" flipV="false" rot="-5038907">
            <a:off x="14229061" y="7446504"/>
            <a:ext cx="1731777" cy="1486179"/>
          </a:xfrm>
          <a:custGeom>
            <a:avLst/>
            <a:gdLst/>
            <a:ahLst/>
            <a:cxnLst/>
            <a:rect r="r" b="b" t="t" l="l"/>
            <a:pathLst>
              <a:path h="1486179" w="1731777">
                <a:moveTo>
                  <a:pt x="0" y="0"/>
                </a:moveTo>
                <a:lnTo>
                  <a:pt x="1731777" y="0"/>
                </a:lnTo>
                <a:lnTo>
                  <a:pt x="1731777" y="1486180"/>
                </a:lnTo>
                <a:lnTo>
                  <a:pt x="0" y="14861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4866433" y="2479698"/>
            <a:ext cx="1254728" cy="1076785"/>
          </a:xfrm>
          <a:custGeom>
            <a:avLst/>
            <a:gdLst/>
            <a:ahLst/>
            <a:cxnLst/>
            <a:rect r="r" b="b" t="t" l="l"/>
            <a:pathLst>
              <a:path h="1076785" w="1254728">
                <a:moveTo>
                  <a:pt x="0" y="0"/>
                </a:moveTo>
                <a:lnTo>
                  <a:pt x="1254728" y="0"/>
                </a:lnTo>
                <a:lnTo>
                  <a:pt x="1254728" y="1076786"/>
                </a:lnTo>
                <a:lnTo>
                  <a:pt x="0" y="107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3478625" y="4796488"/>
            <a:ext cx="11330750" cy="900234"/>
          </a:xfrm>
          <a:custGeom>
            <a:avLst/>
            <a:gdLst/>
            <a:ahLst/>
            <a:cxnLst/>
            <a:rect r="r" b="b" t="t" l="l"/>
            <a:pathLst>
              <a:path h="900234" w="11330750">
                <a:moveTo>
                  <a:pt x="0" y="0"/>
                </a:moveTo>
                <a:lnTo>
                  <a:pt x="11330750" y="0"/>
                </a:lnTo>
                <a:lnTo>
                  <a:pt x="11330750" y="900234"/>
                </a:lnTo>
                <a:lnTo>
                  <a:pt x="0" y="900234"/>
                </a:lnTo>
                <a:lnTo>
                  <a:pt x="0" y="0"/>
                </a:lnTo>
                <a:close/>
              </a:path>
            </a:pathLst>
          </a:custGeom>
          <a:blipFill>
            <a:blip r:embed="rId6"/>
            <a:stretch>
              <a:fillRect l="-36" t="0" r="-36" b="0"/>
            </a:stretch>
          </a:blipFill>
        </p:spPr>
      </p:sp>
      <p:sp>
        <p:nvSpPr>
          <p:cNvPr name="Freeform 11" id="11"/>
          <p:cNvSpPr/>
          <p:nvPr/>
        </p:nvSpPr>
        <p:spPr>
          <a:xfrm flipH="false" flipV="false" rot="0">
            <a:off x="3597716" y="6100774"/>
            <a:ext cx="11092567" cy="745742"/>
          </a:xfrm>
          <a:custGeom>
            <a:avLst/>
            <a:gdLst/>
            <a:ahLst/>
            <a:cxnLst/>
            <a:rect r="r" b="b" t="t" l="l"/>
            <a:pathLst>
              <a:path h="745742" w="11092567">
                <a:moveTo>
                  <a:pt x="0" y="0"/>
                </a:moveTo>
                <a:lnTo>
                  <a:pt x="11092568" y="0"/>
                </a:lnTo>
                <a:lnTo>
                  <a:pt x="11092568" y="745743"/>
                </a:lnTo>
                <a:lnTo>
                  <a:pt x="0" y="745743"/>
                </a:lnTo>
                <a:lnTo>
                  <a:pt x="0" y="0"/>
                </a:lnTo>
                <a:close/>
              </a:path>
            </a:pathLst>
          </a:custGeom>
          <a:blipFill>
            <a:blip r:embed="rId7"/>
            <a:stretch>
              <a:fillRect l="-6576" t="-262" r="0" b="-262"/>
            </a:stretch>
          </a:blipFill>
        </p:spPr>
      </p:sp>
      <p:sp>
        <p:nvSpPr>
          <p:cNvPr name="TextBox 12" id="12"/>
          <p:cNvSpPr txBox="true"/>
          <p:nvPr/>
        </p:nvSpPr>
        <p:spPr>
          <a:xfrm rot="0">
            <a:off x="7606138" y="1667469"/>
            <a:ext cx="3075723" cy="1312381"/>
          </a:xfrm>
          <a:prstGeom prst="rect">
            <a:avLst/>
          </a:prstGeom>
        </p:spPr>
        <p:txBody>
          <a:bodyPr anchor="t" rtlCol="false" tIns="0" lIns="0" bIns="0" rIns="0">
            <a:spAutoFit/>
          </a:bodyPr>
          <a:lstStyle/>
          <a:p>
            <a:pPr algn="ctr">
              <a:lnSpc>
                <a:spcPts val="9098"/>
              </a:lnSpc>
            </a:pPr>
            <a:r>
              <a:rPr lang="en-US" sz="9477" spc="-104">
                <a:solidFill>
                  <a:srgbClr val="FFFFFF"/>
                </a:solidFill>
                <a:latin typeface="Bobby Jones Soft"/>
              </a:rPr>
              <a:t>flask</a:t>
            </a:r>
          </a:p>
        </p:txBody>
      </p:sp>
      <p:sp>
        <p:nvSpPr>
          <p:cNvPr name="TextBox 13" id="13"/>
          <p:cNvSpPr txBox="true"/>
          <p:nvPr/>
        </p:nvSpPr>
        <p:spPr>
          <a:xfrm rot="0">
            <a:off x="3341065" y="3751278"/>
            <a:ext cx="11007621" cy="521335"/>
          </a:xfrm>
          <a:prstGeom prst="rect">
            <a:avLst/>
          </a:prstGeom>
        </p:spPr>
        <p:txBody>
          <a:bodyPr anchor="t" rtlCol="false" tIns="0" lIns="0" bIns="0" rIns="0">
            <a:spAutoFit/>
          </a:bodyPr>
          <a:lstStyle/>
          <a:p>
            <a:pPr algn="just" marL="669291" indent="-334646" lvl="1">
              <a:lnSpc>
                <a:spcPts val="4340"/>
              </a:lnSpc>
              <a:buFont typeface="Arial"/>
              <a:buChar char="•"/>
            </a:pPr>
            <a:r>
              <a:rPr lang="en-US" sz="3100">
                <a:solidFill>
                  <a:srgbClr val="008F9E"/>
                </a:solidFill>
                <a:latin typeface="Darker Grotesque Bold"/>
              </a:rPr>
              <a:t>inisialisasi atau pengambilan dan respon pada API openweather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0069" r="0" b="-10069"/>
            </a:stretch>
          </a:blipFill>
        </p:spPr>
      </p:sp>
      <p:grpSp>
        <p:nvGrpSpPr>
          <p:cNvPr name="Group 3" id="3"/>
          <p:cNvGrpSpPr/>
          <p:nvPr/>
        </p:nvGrpSpPr>
        <p:grpSpPr>
          <a:xfrm rot="0">
            <a:off x="3010179" y="2696619"/>
            <a:ext cx="12566151" cy="6122937"/>
            <a:chOff x="0" y="0"/>
            <a:chExt cx="3309604" cy="1612625"/>
          </a:xfrm>
        </p:grpSpPr>
        <p:sp>
          <p:nvSpPr>
            <p:cNvPr name="Freeform 4" id="4"/>
            <p:cNvSpPr/>
            <p:nvPr/>
          </p:nvSpPr>
          <p:spPr>
            <a:xfrm flipH="false" flipV="false" rot="0">
              <a:off x="0" y="0"/>
              <a:ext cx="3309604" cy="1612625"/>
            </a:xfrm>
            <a:custGeom>
              <a:avLst/>
              <a:gdLst/>
              <a:ahLst/>
              <a:cxnLst/>
              <a:rect r="r" b="b" t="t" l="l"/>
              <a:pathLst>
                <a:path h="1612625" w="3309604">
                  <a:moveTo>
                    <a:pt x="31421" y="0"/>
                  </a:moveTo>
                  <a:lnTo>
                    <a:pt x="3278183" y="0"/>
                  </a:lnTo>
                  <a:cubicBezTo>
                    <a:pt x="3286516" y="0"/>
                    <a:pt x="3294508" y="3310"/>
                    <a:pt x="3300401" y="9203"/>
                  </a:cubicBezTo>
                  <a:cubicBezTo>
                    <a:pt x="3306294" y="15095"/>
                    <a:pt x="3309604" y="23087"/>
                    <a:pt x="3309604" y="31421"/>
                  </a:cubicBezTo>
                  <a:lnTo>
                    <a:pt x="3309604" y="1581205"/>
                  </a:lnTo>
                  <a:cubicBezTo>
                    <a:pt x="3309604" y="1589538"/>
                    <a:pt x="3306294" y="1597530"/>
                    <a:pt x="3300401" y="1603422"/>
                  </a:cubicBezTo>
                  <a:cubicBezTo>
                    <a:pt x="3294508" y="1609315"/>
                    <a:pt x="3286516" y="1612625"/>
                    <a:pt x="3278183" y="1612625"/>
                  </a:cubicBezTo>
                  <a:lnTo>
                    <a:pt x="31421" y="1612625"/>
                  </a:lnTo>
                  <a:cubicBezTo>
                    <a:pt x="23087" y="1612625"/>
                    <a:pt x="15095" y="1609315"/>
                    <a:pt x="9203" y="1603422"/>
                  </a:cubicBezTo>
                  <a:cubicBezTo>
                    <a:pt x="3310" y="1597530"/>
                    <a:pt x="0" y="1589538"/>
                    <a:pt x="0" y="1581205"/>
                  </a:cubicBezTo>
                  <a:lnTo>
                    <a:pt x="0" y="31421"/>
                  </a:lnTo>
                  <a:cubicBezTo>
                    <a:pt x="0" y="23087"/>
                    <a:pt x="3310" y="15095"/>
                    <a:pt x="9203" y="9203"/>
                  </a:cubicBezTo>
                  <a:cubicBezTo>
                    <a:pt x="15095" y="3310"/>
                    <a:pt x="23087" y="0"/>
                    <a:pt x="31421" y="0"/>
                  </a:cubicBezTo>
                  <a:close/>
                </a:path>
              </a:pathLst>
            </a:custGeom>
            <a:solidFill>
              <a:srgbClr val="FFFFFF"/>
            </a:solidFill>
          </p:spPr>
        </p:sp>
        <p:sp>
          <p:nvSpPr>
            <p:cNvPr name="TextBox 5" id="5"/>
            <p:cNvSpPr txBox="true"/>
            <p:nvPr/>
          </p:nvSpPr>
          <p:spPr>
            <a:xfrm>
              <a:off x="0" y="-38100"/>
              <a:ext cx="3309604" cy="165072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2801600" y="814034"/>
            <a:ext cx="4457700" cy="1360254"/>
          </a:xfrm>
          <a:custGeom>
            <a:avLst/>
            <a:gdLst/>
            <a:ahLst/>
            <a:cxnLst/>
            <a:rect r="r" b="b" t="t" l="l"/>
            <a:pathLst>
              <a:path h="1360254" w="4457700">
                <a:moveTo>
                  <a:pt x="0" y="0"/>
                </a:moveTo>
                <a:lnTo>
                  <a:pt x="4457700" y="0"/>
                </a:lnTo>
                <a:lnTo>
                  <a:pt x="4457700" y="1360255"/>
                </a:lnTo>
                <a:lnTo>
                  <a:pt x="0" y="1360255"/>
                </a:lnTo>
                <a:lnTo>
                  <a:pt x="0" y="0"/>
                </a:lnTo>
                <a:close/>
              </a:path>
            </a:pathLst>
          </a:custGeom>
          <a:blipFill>
            <a:blip r:embed="rId3"/>
            <a:stretch>
              <a:fillRect l="0" t="0" r="0" b="0"/>
            </a:stretch>
          </a:blipFill>
        </p:spPr>
      </p:sp>
      <p:sp>
        <p:nvSpPr>
          <p:cNvPr name="Freeform 7" id="7"/>
          <p:cNvSpPr/>
          <p:nvPr/>
        </p:nvSpPr>
        <p:spPr>
          <a:xfrm flipH="false" flipV="false" rot="0">
            <a:off x="1815697" y="1028700"/>
            <a:ext cx="3050736" cy="930923"/>
          </a:xfrm>
          <a:custGeom>
            <a:avLst/>
            <a:gdLst/>
            <a:ahLst/>
            <a:cxnLst/>
            <a:rect r="r" b="b" t="t" l="l"/>
            <a:pathLst>
              <a:path h="930923" w="3050736">
                <a:moveTo>
                  <a:pt x="0" y="0"/>
                </a:moveTo>
                <a:lnTo>
                  <a:pt x="3050736" y="0"/>
                </a:lnTo>
                <a:lnTo>
                  <a:pt x="3050736" y="930923"/>
                </a:lnTo>
                <a:lnTo>
                  <a:pt x="0" y="930923"/>
                </a:lnTo>
                <a:lnTo>
                  <a:pt x="0" y="0"/>
                </a:lnTo>
                <a:close/>
              </a:path>
            </a:pathLst>
          </a:custGeom>
          <a:blipFill>
            <a:blip r:embed="rId3"/>
            <a:stretch>
              <a:fillRect l="0" t="0" r="0" b="0"/>
            </a:stretch>
          </a:blipFill>
        </p:spPr>
      </p:sp>
      <p:sp>
        <p:nvSpPr>
          <p:cNvPr name="Freeform 8" id="8"/>
          <p:cNvSpPr/>
          <p:nvPr/>
        </p:nvSpPr>
        <p:spPr>
          <a:xfrm flipH="false" flipV="false" rot="-5038907">
            <a:off x="14229061" y="7446504"/>
            <a:ext cx="1731777" cy="1486179"/>
          </a:xfrm>
          <a:custGeom>
            <a:avLst/>
            <a:gdLst/>
            <a:ahLst/>
            <a:cxnLst/>
            <a:rect r="r" b="b" t="t" l="l"/>
            <a:pathLst>
              <a:path h="1486179" w="1731777">
                <a:moveTo>
                  <a:pt x="0" y="0"/>
                </a:moveTo>
                <a:lnTo>
                  <a:pt x="1731777" y="0"/>
                </a:lnTo>
                <a:lnTo>
                  <a:pt x="1731777" y="1486180"/>
                </a:lnTo>
                <a:lnTo>
                  <a:pt x="0" y="14861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4866433" y="2479698"/>
            <a:ext cx="1254728" cy="1076785"/>
          </a:xfrm>
          <a:custGeom>
            <a:avLst/>
            <a:gdLst/>
            <a:ahLst/>
            <a:cxnLst/>
            <a:rect r="r" b="b" t="t" l="l"/>
            <a:pathLst>
              <a:path h="1076785" w="1254728">
                <a:moveTo>
                  <a:pt x="0" y="0"/>
                </a:moveTo>
                <a:lnTo>
                  <a:pt x="1254728" y="0"/>
                </a:lnTo>
                <a:lnTo>
                  <a:pt x="1254728" y="1076786"/>
                </a:lnTo>
                <a:lnTo>
                  <a:pt x="0" y="107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3503494" y="5143500"/>
            <a:ext cx="7786140" cy="1750273"/>
          </a:xfrm>
          <a:custGeom>
            <a:avLst/>
            <a:gdLst/>
            <a:ahLst/>
            <a:cxnLst/>
            <a:rect r="r" b="b" t="t" l="l"/>
            <a:pathLst>
              <a:path h="1750273" w="7786140">
                <a:moveTo>
                  <a:pt x="0" y="0"/>
                </a:moveTo>
                <a:lnTo>
                  <a:pt x="7786139" y="0"/>
                </a:lnTo>
                <a:lnTo>
                  <a:pt x="7786139" y="1750273"/>
                </a:lnTo>
                <a:lnTo>
                  <a:pt x="0" y="1750273"/>
                </a:lnTo>
                <a:lnTo>
                  <a:pt x="0" y="0"/>
                </a:lnTo>
                <a:close/>
              </a:path>
            </a:pathLst>
          </a:custGeom>
          <a:blipFill>
            <a:blip r:embed="rId6"/>
            <a:stretch>
              <a:fillRect l="0" t="0" r="0" b="0"/>
            </a:stretch>
          </a:blipFill>
        </p:spPr>
      </p:sp>
      <p:sp>
        <p:nvSpPr>
          <p:cNvPr name="Freeform 11" id="11"/>
          <p:cNvSpPr/>
          <p:nvPr/>
        </p:nvSpPr>
        <p:spPr>
          <a:xfrm flipH="false" flipV="false" rot="0">
            <a:off x="12437421" y="4222366"/>
            <a:ext cx="2593029" cy="3028203"/>
          </a:xfrm>
          <a:custGeom>
            <a:avLst/>
            <a:gdLst/>
            <a:ahLst/>
            <a:cxnLst/>
            <a:rect r="r" b="b" t="t" l="l"/>
            <a:pathLst>
              <a:path h="3028203" w="2593029">
                <a:moveTo>
                  <a:pt x="0" y="0"/>
                </a:moveTo>
                <a:lnTo>
                  <a:pt x="2593029" y="0"/>
                </a:lnTo>
                <a:lnTo>
                  <a:pt x="2593029" y="3028203"/>
                </a:lnTo>
                <a:lnTo>
                  <a:pt x="0" y="3028203"/>
                </a:lnTo>
                <a:lnTo>
                  <a:pt x="0" y="0"/>
                </a:lnTo>
                <a:close/>
              </a:path>
            </a:pathLst>
          </a:custGeom>
          <a:blipFill>
            <a:blip r:embed="rId7"/>
            <a:stretch>
              <a:fillRect l="-14168" t="-32656" r="-274656" b="-54627"/>
            </a:stretch>
          </a:blipFill>
        </p:spPr>
      </p:sp>
      <p:sp>
        <p:nvSpPr>
          <p:cNvPr name="TextBox 12" id="12"/>
          <p:cNvSpPr txBox="true"/>
          <p:nvPr/>
        </p:nvSpPr>
        <p:spPr>
          <a:xfrm rot="0">
            <a:off x="7606138" y="1667469"/>
            <a:ext cx="3075723" cy="1312381"/>
          </a:xfrm>
          <a:prstGeom prst="rect">
            <a:avLst/>
          </a:prstGeom>
        </p:spPr>
        <p:txBody>
          <a:bodyPr anchor="t" rtlCol="false" tIns="0" lIns="0" bIns="0" rIns="0">
            <a:spAutoFit/>
          </a:bodyPr>
          <a:lstStyle/>
          <a:p>
            <a:pPr algn="ctr">
              <a:lnSpc>
                <a:spcPts val="9098"/>
              </a:lnSpc>
            </a:pPr>
            <a:r>
              <a:rPr lang="en-US" sz="9477" spc="-104">
                <a:solidFill>
                  <a:srgbClr val="FFFFFF"/>
                </a:solidFill>
                <a:latin typeface="Bobby Jones Soft"/>
              </a:rPr>
              <a:t>flask</a:t>
            </a:r>
          </a:p>
        </p:txBody>
      </p:sp>
      <p:sp>
        <p:nvSpPr>
          <p:cNvPr name="TextBox 13" id="13"/>
          <p:cNvSpPr txBox="true"/>
          <p:nvPr/>
        </p:nvSpPr>
        <p:spPr>
          <a:xfrm rot="0">
            <a:off x="3257550" y="4165216"/>
            <a:ext cx="11007621" cy="521335"/>
          </a:xfrm>
          <a:prstGeom prst="rect">
            <a:avLst/>
          </a:prstGeom>
        </p:spPr>
        <p:txBody>
          <a:bodyPr anchor="t" rtlCol="false" tIns="0" lIns="0" bIns="0" rIns="0">
            <a:spAutoFit/>
          </a:bodyPr>
          <a:lstStyle/>
          <a:p>
            <a:pPr algn="just" marL="669291" indent="-334646" lvl="1">
              <a:lnSpc>
                <a:spcPts val="4340"/>
              </a:lnSpc>
              <a:buFont typeface="Arial"/>
              <a:buChar char="•"/>
            </a:pPr>
            <a:r>
              <a:rPr lang="en-US" sz="3100">
                <a:solidFill>
                  <a:srgbClr val="008F9E"/>
                </a:solidFill>
                <a:latin typeface="Darker Grotesque Bold"/>
              </a:rPr>
              <a:t>menambahkan label pada informasi suhu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DAGIB03kYAs</dc:identifier>
  <dcterms:modified xsi:type="dcterms:W3CDTF">2011-08-01T06:04:30Z</dcterms:modified>
  <cp:revision>1</cp:revision>
  <dc:title>Biru Hijau Imut Ceria Tugas Presentasi Kelompok</dc:title>
</cp:coreProperties>
</file>

<file path=docProps/thumbnail.jpeg>
</file>